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735" r:id="rId3"/>
  </p:sldMasterIdLst>
  <p:notesMasterIdLst>
    <p:notesMasterId r:id="rId36"/>
  </p:notesMasterIdLst>
  <p:sldIdLst>
    <p:sldId id="256" r:id="rId4"/>
    <p:sldId id="258" r:id="rId5"/>
    <p:sldId id="259" r:id="rId6"/>
    <p:sldId id="260" r:id="rId7"/>
    <p:sldId id="261" r:id="rId8"/>
    <p:sldId id="262" r:id="rId9"/>
    <p:sldId id="282" r:id="rId10"/>
    <p:sldId id="283" r:id="rId11"/>
    <p:sldId id="287" r:id="rId12"/>
    <p:sldId id="291" r:id="rId13"/>
    <p:sldId id="292" r:id="rId14"/>
    <p:sldId id="263" r:id="rId15"/>
    <p:sldId id="264" r:id="rId16"/>
    <p:sldId id="281" r:id="rId17"/>
    <p:sldId id="265" r:id="rId18"/>
    <p:sldId id="266" r:id="rId19"/>
    <p:sldId id="267" r:id="rId20"/>
    <p:sldId id="268" r:id="rId21"/>
    <p:sldId id="269" r:id="rId22"/>
    <p:sldId id="270" r:id="rId23"/>
    <p:sldId id="278" r:id="rId24"/>
    <p:sldId id="284" r:id="rId25"/>
    <p:sldId id="271" r:id="rId26"/>
    <p:sldId id="272" r:id="rId27"/>
    <p:sldId id="285" r:id="rId28"/>
    <p:sldId id="289" r:id="rId29"/>
    <p:sldId id="288" r:id="rId30"/>
    <p:sldId id="273" r:id="rId31"/>
    <p:sldId id="274" r:id="rId32"/>
    <p:sldId id="275" r:id="rId33"/>
    <p:sldId id="276" r:id="rId34"/>
    <p:sldId id="277" r:id="rId35"/>
  </p:sldIdLst>
  <p:sldSz cx="9144000" cy="514985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FBED92-0C64-4E5C-A5BA-5D4A9602B8A1}">
          <p14:sldIdLst>
            <p14:sldId id="256"/>
            <p14:sldId id="258"/>
            <p14:sldId id="259"/>
            <p14:sldId id="260"/>
            <p14:sldId id="261"/>
            <p14:sldId id="262"/>
            <p14:sldId id="282"/>
            <p14:sldId id="283"/>
            <p14:sldId id="287"/>
            <p14:sldId id="291"/>
            <p14:sldId id="292"/>
            <p14:sldId id="263"/>
            <p14:sldId id="264"/>
            <p14:sldId id="281"/>
            <p14:sldId id="265"/>
            <p14:sldId id="266"/>
            <p14:sldId id="267"/>
            <p14:sldId id="268"/>
            <p14:sldId id="269"/>
          </p14:sldIdLst>
        </p14:section>
        <p14:section name="Untitled Section" id="{5907038A-7740-4E70-9661-65BAA34DDEA7}">
          <p14:sldIdLst>
            <p14:sldId id="270"/>
            <p14:sldId id="278"/>
            <p14:sldId id="284"/>
            <p14:sldId id="271"/>
            <p14:sldId id="272"/>
            <p14:sldId id="285"/>
            <p14:sldId id="289"/>
            <p14:sldId id="288"/>
            <p14:sldId id="273"/>
            <p14:sldId id="274"/>
            <p14:sldId id="275"/>
            <p14:sldId id="276"/>
            <p14:sldId id="277"/>
          </p14:sldIdLst>
        </p14:section>
      </p14:sectionLst>
    </p:ext>
    <p:ext uri="{EFAFB233-063F-42B5-8137-9DF3F51BA10A}">
      <p15:sldGuideLst xmlns:p15="http://schemas.microsoft.com/office/powerpoint/2012/main">
        <p15:guide id="1" orient="horz" pos="162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BEF7E0-9E95-4A10-AE28-3415D2CE41C8}" v="2" dt="2023-08-03T03:53:13.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7" autoAdjust="0"/>
    <p:restoredTop sz="94614" autoAdjust="0"/>
  </p:normalViewPr>
  <p:slideViewPr>
    <p:cSldViewPr>
      <p:cViewPr varScale="1">
        <p:scale>
          <a:sx n="84" d="100"/>
          <a:sy n="84" d="100"/>
        </p:scale>
        <p:origin x="1060" y="52"/>
      </p:cViewPr>
      <p:guideLst>
        <p:guide orient="horz" pos="1622"/>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 sai" userId="002279d1057bb3c6" providerId="LiveId" clId="{87BEF7E0-9E95-4A10-AE28-3415D2CE41C8}"/>
    <pc:docChg chg="undo custSel modSld">
      <pc:chgData name="bharath sai" userId="002279d1057bb3c6" providerId="LiveId" clId="{87BEF7E0-9E95-4A10-AE28-3415D2CE41C8}" dt="2023-08-03T06:39:24.800" v="176" actId="20577"/>
      <pc:docMkLst>
        <pc:docMk/>
      </pc:docMkLst>
      <pc:sldChg chg="addSp modSp mod modAnim">
        <pc:chgData name="bharath sai" userId="002279d1057bb3c6" providerId="LiveId" clId="{87BEF7E0-9E95-4A10-AE28-3415D2CE41C8}" dt="2023-08-03T03:53:01.365" v="12" actId="1076"/>
        <pc:sldMkLst>
          <pc:docMk/>
          <pc:sldMk cId="0" sldId="268"/>
        </pc:sldMkLst>
        <pc:picChg chg="add mod">
          <ac:chgData name="bharath sai" userId="002279d1057bb3c6" providerId="LiveId" clId="{87BEF7E0-9E95-4A10-AE28-3415D2CE41C8}" dt="2023-08-03T03:53:01.365" v="12" actId="1076"/>
          <ac:picMkLst>
            <pc:docMk/>
            <pc:sldMk cId="0" sldId="268"/>
            <ac:picMk id="2" creationId="{94D86750-5BE3-3CEA-0E56-FC2D03D5FCF1}"/>
          </ac:picMkLst>
        </pc:picChg>
      </pc:sldChg>
      <pc:sldChg chg="addSp modSp mod modAnim">
        <pc:chgData name="bharath sai" userId="002279d1057bb3c6" providerId="LiveId" clId="{87BEF7E0-9E95-4A10-AE28-3415D2CE41C8}" dt="2023-08-03T03:53:15.194" v="14" actId="1076"/>
        <pc:sldMkLst>
          <pc:docMk/>
          <pc:sldMk cId="0" sldId="271"/>
        </pc:sldMkLst>
        <pc:spChg chg="mod">
          <ac:chgData name="bharath sai" userId="002279d1057bb3c6" providerId="LiveId" clId="{87BEF7E0-9E95-4A10-AE28-3415D2CE41C8}" dt="2023-08-02T18:23:12.178" v="7" actId="1076"/>
          <ac:spMkLst>
            <pc:docMk/>
            <pc:sldMk cId="0" sldId="271"/>
            <ac:spMk id="153" creationId="{00000000-0000-0000-0000-000000000000}"/>
          </ac:spMkLst>
        </pc:spChg>
        <pc:spChg chg="mod">
          <ac:chgData name="bharath sai" userId="002279d1057bb3c6" providerId="LiveId" clId="{87BEF7E0-9E95-4A10-AE28-3415D2CE41C8}" dt="2023-08-02T18:23:20.113" v="9" actId="1076"/>
          <ac:spMkLst>
            <pc:docMk/>
            <pc:sldMk cId="0" sldId="271"/>
            <ac:spMk id="154" creationId="{00000000-0000-0000-0000-000000000000}"/>
          </ac:spMkLst>
        </pc:spChg>
        <pc:spChg chg="mod">
          <ac:chgData name="bharath sai" userId="002279d1057bb3c6" providerId="LiveId" clId="{87BEF7E0-9E95-4A10-AE28-3415D2CE41C8}" dt="2023-08-02T18:23:17.474" v="8" actId="1076"/>
          <ac:spMkLst>
            <pc:docMk/>
            <pc:sldMk cId="0" sldId="271"/>
            <ac:spMk id="155" creationId="{00000000-0000-0000-0000-000000000000}"/>
          </ac:spMkLst>
        </pc:spChg>
        <pc:picChg chg="add mod">
          <ac:chgData name="bharath sai" userId="002279d1057bb3c6" providerId="LiveId" clId="{87BEF7E0-9E95-4A10-AE28-3415D2CE41C8}" dt="2023-08-03T03:53:15.194" v="14" actId="1076"/>
          <ac:picMkLst>
            <pc:docMk/>
            <pc:sldMk cId="0" sldId="271"/>
            <ac:picMk id="2" creationId="{0AB90EAE-CFE8-F4CB-B2D8-7F6EF62881A3}"/>
          </ac:picMkLst>
        </pc:picChg>
      </pc:sldChg>
      <pc:sldChg chg="modSp mod">
        <pc:chgData name="bharath sai" userId="002279d1057bb3c6" providerId="LiveId" clId="{87BEF7E0-9E95-4A10-AE28-3415D2CE41C8}" dt="2023-08-03T06:39:24.800" v="176" actId="20577"/>
        <pc:sldMkLst>
          <pc:docMk/>
          <pc:sldMk cId="10128510" sldId="285"/>
        </pc:sldMkLst>
        <pc:spChg chg="mod">
          <ac:chgData name="bharath sai" userId="002279d1057bb3c6" providerId="LiveId" clId="{87BEF7E0-9E95-4A10-AE28-3415D2CE41C8}" dt="2023-08-03T06:39:24.800" v="176" actId="20577"/>
          <ac:spMkLst>
            <pc:docMk/>
            <pc:sldMk cId="10128510" sldId="285"/>
            <ac:spMk id="5" creationId="{00000000-0000-0000-0000-000000000000}"/>
          </ac:spMkLst>
        </pc:spChg>
        <pc:picChg chg="mod">
          <ac:chgData name="bharath sai" userId="002279d1057bb3c6" providerId="LiveId" clId="{87BEF7E0-9E95-4A10-AE28-3415D2CE41C8}" dt="2023-08-03T05:53:09.403" v="39" actId="1076"/>
          <ac:picMkLst>
            <pc:docMk/>
            <pc:sldMk cId="10128510" sldId="285"/>
            <ac:picMk id="2" creationId="{00000000-0000-0000-0000-000000000000}"/>
          </ac:picMkLst>
        </pc:picChg>
      </pc:sldChg>
      <pc:sldChg chg="modSp mod">
        <pc:chgData name="bharath sai" userId="002279d1057bb3c6" providerId="LiveId" clId="{87BEF7E0-9E95-4A10-AE28-3415D2CE41C8}" dt="2023-08-03T06:02:49.203" v="171" actId="20577"/>
        <pc:sldMkLst>
          <pc:docMk/>
          <pc:sldMk cId="317547702" sldId="288"/>
        </pc:sldMkLst>
        <pc:spChg chg="mod">
          <ac:chgData name="bharath sai" userId="002279d1057bb3c6" providerId="LiveId" clId="{87BEF7E0-9E95-4A10-AE28-3415D2CE41C8}" dt="2023-08-03T06:02:49.203" v="171" actId="20577"/>
          <ac:spMkLst>
            <pc:docMk/>
            <pc:sldMk cId="317547702" sldId="288"/>
            <ac:spMk id="4" creationId="{00000000-0000-0000-0000-000000000000}"/>
          </ac:spMkLst>
        </pc:spChg>
        <pc:picChg chg="mod">
          <ac:chgData name="bharath sai" userId="002279d1057bb3c6" providerId="LiveId" clId="{87BEF7E0-9E95-4A10-AE28-3415D2CE41C8}" dt="2023-08-03T05:53:54.433" v="52" actId="1076"/>
          <ac:picMkLst>
            <pc:docMk/>
            <pc:sldMk cId="317547702" sldId="288"/>
            <ac:picMk id="3" creationId="{00000000-0000-0000-0000-000000000000}"/>
          </ac:picMkLst>
        </pc:picChg>
      </pc:sldChg>
      <pc:sldChg chg="modSp mod">
        <pc:chgData name="bharath sai" userId="002279d1057bb3c6" providerId="LiveId" clId="{87BEF7E0-9E95-4A10-AE28-3415D2CE41C8}" dt="2023-08-03T06:01:32.103" v="159" actId="20577"/>
        <pc:sldMkLst>
          <pc:docMk/>
          <pc:sldMk cId="1226494587" sldId="289"/>
        </pc:sldMkLst>
        <pc:spChg chg="mod">
          <ac:chgData name="bharath sai" userId="002279d1057bb3c6" providerId="LiveId" clId="{87BEF7E0-9E95-4A10-AE28-3415D2CE41C8}" dt="2023-08-03T06:01:32.103" v="159" actId="20577"/>
          <ac:spMkLst>
            <pc:docMk/>
            <pc:sldMk cId="1226494587" sldId="289"/>
            <ac:spMk id="2" creationId="{00000000-0000-0000-0000-000000000000}"/>
          </ac:spMkLst>
        </pc:spChg>
        <pc:picChg chg="mod">
          <ac:chgData name="bharath sai" userId="002279d1057bb3c6" providerId="LiveId" clId="{87BEF7E0-9E95-4A10-AE28-3415D2CE41C8}" dt="2023-08-03T05:53:37.894" v="47" actId="1440"/>
          <ac:picMkLst>
            <pc:docMk/>
            <pc:sldMk cId="1226494587" sldId="289"/>
            <ac:picMk id="3" creationId="{00000000-0000-0000-0000-000000000000}"/>
          </ac:picMkLst>
        </pc:picChg>
      </pc:sldChg>
      <pc:sldChg chg="modSp mod">
        <pc:chgData name="bharath sai" userId="002279d1057bb3c6" providerId="LiveId" clId="{87BEF7E0-9E95-4A10-AE28-3415D2CE41C8}" dt="2023-08-03T03:54:05.072" v="26" actId="20577"/>
        <pc:sldMkLst>
          <pc:docMk/>
          <pc:sldMk cId="1928802898" sldId="291"/>
        </pc:sldMkLst>
        <pc:spChg chg="mod">
          <ac:chgData name="bharath sai" userId="002279d1057bb3c6" providerId="LiveId" clId="{87BEF7E0-9E95-4A10-AE28-3415D2CE41C8}" dt="2023-08-03T03:53:54.186" v="20" actId="20577"/>
          <ac:spMkLst>
            <pc:docMk/>
            <pc:sldMk cId="1928802898" sldId="291"/>
            <ac:spMk id="5" creationId="{00000000-0000-0000-0000-000000000000}"/>
          </ac:spMkLst>
        </pc:spChg>
        <pc:spChg chg="mod">
          <ac:chgData name="bharath sai" userId="002279d1057bb3c6" providerId="LiveId" clId="{87BEF7E0-9E95-4A10-AE28-3415D2CE41C8}" dt="2023-08-03T03:54:05.072" v="26" actId="20577"/>
          <ac:spMkLst>
            <pc:docMk/>
            <pc:sldMk cId="1928802898" sldId="291"/>
            <ac:spMk id="9" creationId="{00000000-0000-0000-0000-000000000000}"/>
          </ac:spMkLst>
        </pc:spChg>
      </pc:sldChg>
      <pc:sldChg chg="modSp mod">
        <pc:chgData name="bharath sai" userId="002279d1057bb3c6" providerId="LiveId" clId="{87BEF7E0-9E95-4A10-AE28-3415D2CE41C8}" dt="2023-08-03T03:54:14.975" v="32" actId="20577"/>
        <pc:sldMkLst>
          <pc:docMk/>
          <pc:sldMk cId="3755166004" sldId="292"/>
        </pc:sldMkLst>
        <pc:spChg chg="mod">
          <ac:chgData name="bharath sai" userId="002279d1057bb3c6" providerId="LiveId" clId="{87BEF7E0-9E95-4A10-AE28-3415D2CE41C8}" dt="2023-08-03T03:54:14.975" v="32" actId="20577"/>
          <ac:spMkLst>
            <pc:docMk/>
            <pc:sldMk cId="3755166004" sldId="292"/>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1E145165-44FE-47D9-BB7C-BAA64478B636}" type="datetimeFigureOut">
              <a:rPr lang="en-IN" smtClean="0"/>
              <a:t>03-08-2023</a:t>
            </a:fld>
            <a:endParaRPr lang="en-IN"/>
          </a:p>
        </p:txBody>
      </p:sp>
      <p:sp>
        <p:nvSpPr>
          <p:cNvPr id="4" name="Slide Image Placeholder 3"/>
          <p:cNvSpPr>
            <a:spLocks noGrp="1" noRot="1" noChangeAspect="1"/>
          </p:cNvSpPr>
          <p:nvPr>
            <p:ph type="sldImg" idx="2"/>
          </p:nvPr>
        </p:nvSpPr>
        <p:spPr>
          <a:xfrm>
            <a:off x="220663" y="801688"/>
            <a:ext cx="7118350" cy="40100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9EF86CBF-444F-4B85-8F54-B3259A8CB668}" type="slidenum">
              <a:rPr lang="en-IN" smtClean="0"/>
              <a:t>‹#›</a:t>
            </a:fld>
            <a:endParaRPr lang="en-IN"/>
          </a:p>
        </p:txBody>
      </p:sp>
    </p:spTree>
    <p:extLst>
      <p:ext uri="{BB962C8B-B14F-4D97-AF65-F5344CB8AC3E}">
        <p14:creationId xmlns:p14="http://schemas.microsoft.com/office/powerpoint/2010/main" val="272402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663" y="801688"/>
            <a:ext cx="7118350" cy="401002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F86CBF-444F-4B85-8F54-B3259A8CB668}" type="slidenum">
              <a:rPr lang="en-IN" smtClean="0"/>
              <a:t>8</a:t>
            </a:fld>
            <a:endParaRPr lang="en-IN"/>
          </a:p>
        </p:txBody>
      </p:sp>
    </p:spTree>
    <p:extLst>
      <p:ext uri="{BB962C8B-B14F-4D97-AF65-F5344CB8AC3E}">
        <p14:creationId xmlns:p14="http://schemas.microsoft.com/office/powerpoint/2010/main" val="1077888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457200" y="1204920"/>
            <a:ext cx="822924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3" name="PlaceHolder 3"/>
          <p:cNvSpPr>
            <a:spLocks noGrp="1"/>
          </p:cNvSpPr>
          <p:nvPr>
            <p:ph type="body"/>
          </p:nvPr>
        </p:nvSpPr>
        <p:spPr>
          <a:xfrm>
            <a:off x="457200" y="2764800"/>
            <a:ext cx="822924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6" name="PlaceHolder 3"/>
          <p:cNvSpPr>
            <a:spLocks noGrp="1"/>
          </p:cNvSpPr>
          <p:nvPr>
            <p:ph type="body"/>
          </p:nvPr>
        </p:nvSpPr>
        <p:spPr>
          <a:xfrm>
            <a:off x="467424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7" name="PlaceHolder 4"/>
          <p:cNvSpPr>
            <a:spLocks noGrp="1"/>
          </p:cNvSpPr>
          <p:nvPr>
            <p:ph type="body"/>
          </p:nvPr>
        </p:nvSpPr>
        <p:spPr>
          <a:xfrm>
            <a:off x="457200" y="276480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8" name="PlaceHolder 5"/>
          <p:cNvSpPr>
            <a:spLocks noGrp="1"/>
          </p:cNvSpPr>
          <p:nvPr>
            <p:ph type="body"/>
          </p:nvPr>
        </p:nvSpPr>
        <p:spPr>
          <a:xfrm>
            <a:off x="4674240" y="276480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457200" y="120492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1" name="PlaceHolder 3"/>
          <p:cNvSpPr>
            <a:spLocks noGrp="1"/>
          </p:cNvSpPr>
          <p:nvPr>
            <p:ph type="body"/>
          </p:nvPr>
        </p:nvSpPr>
        <p:spPr>
          <a:xfrm>
            <a:off x="3239640" y="120492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2" name="PlaceHolder 4"/>
          <p:cNvSpPr>
            <a:spLocks noGrp="1"/>
          </p:cNvSpPr>
          <p:nvPr>
            <p:ph type="body"/>
          </p:nvPr>
        </p:nvSpPr>
        <p:spPr>
          <a:xfrm>
            <a:off x="6022080" y="120492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3" name="PlaceHolder 5"/>
          <p:cNvSpPr>
            <a:spLocks noGrp="1"/>
          </p:cNvSpPr>
          <p:nvPr>
            <p:ph type="body"/>
          </p:nvPr>
        </p:nvSpPr>
        <p:spPr>
          <a:xfrm>
            <a:off x="457200" y="276480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4" name="PlaceHolder 6"/>
          <p:cNvSpPr>
            <a:spLocks noGrp="1"/>
          </p:cNvSpPr>
          <p:nvPr>
            <p:ph type="body"/>
          </p:nvPr>
        </p:nvSpPr>
        <p:spPr>
          <a:xfrm>
            <a:off x="3239640" y="276480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5" name="PlaceHolder 7"/>
          <p:cNvSpPr>
            <a:spLocks noGrp="1"/>
          </p:cNvSpPr>
          <p:nvPr>
            <p:ph type="body"/>
          </p:nvPr>
        </p:nvSpPr>
        <p:spPr>
          <a:xfrm>
            <a:off x="6022080" y="276480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79" name="PlaceHolder 2"/>
          <p:cNvSpPr>
            <a:spLocks noGrp="1"/>
          </p:cNvSpPr>
          <p:nvPr>
            <p:ph type="subTitle"/>
          </p:nvPr>
        </p:nvSpPr>
        <p:spPr>
          <a:xfrm>
            <a:off x="457200" y="2451800"/>
            <a:ext cx="8229240" cy="492443"/>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81" name="PlaceHolder 2"/>
          <p:cNvSpPr>
            <a:spLocks noGrp="1"/>
          </p:cNvSpPr>
          <p:nvPr>
            <p:ph type="body"/>
          </p:nvPr>
        </p:nvSpPr>
        <p:spPr>
          <a:xfrm>
            <a:off x="457200" y="1204921"/>
            <a:ext cx="8229240" cy="298620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83" name="PlaceHolder 2"/>
          <p:cNvSpPr>
            <a:spLocks noGrp="1"/>
          </p:cNvSpPr>
          <p:nvPr>
            <p:ph type="body"/>
          </p:nvPr>
        </p:nvSpPr>
        <p:spPr>
          <a:xfrm>
            <a:off x="457200" y="1204921"/>
            <a:ext cx="4015800" cy="298620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84" name="PlaceHolder 3"/>
          <p:cNvSpPr>
            <a:spLocks noGrp="1"/>
          </p:cNvSpPr>
          <p:nvPr>
            <p:ph type="body"/>
          </p:nvPr>
        </p:nvSpPr>
        <p:spPr>
          <a:xfrm>
            <a:off x="4674240" y="1204921"/>
            <a:ext cx="4015800" cy="298620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1951220"/>
            <a:ext cx="8229240" cy="492443"/>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45720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89" name="PlaceHolder 3"/>
          <p:cNvSpPr>
            <a:spLocks noGrp="1"/>
          </p:cNvSpPr>
          <p:nvPr>
            <p:ph type="body"/>
          </p:nvPr>
        </p:nvSpPr>
        <p:spPr>
          <a:xfrm>
            <a:off x="4674240" y="1204921"/>
            <a:ext cx="4015800" cy="298620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90" name="PlaceHolder 4"/>
          <p:cNvSpPr>
            <a:spLocks noGrp="1"/>
          </p:cNvSpPr>
          <p:nvPr>
            <p:ph type="body"/>
          </p:nvPr>
        </p:nvSpPr>
        <p:spPr>
          <a:xfrm>
            <a:off x="457200" y="276480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457200" y="2451800"/>
            <a:ext cx="8229240" cy="492443"/>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204921"/>
            <a:ext cx="4015800" cy="298620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93" name="PlaceHolder 3"/>
          <p:cNvSpPr>
            <a:spLocks noGrp="1"/>
          </p:cNvSpPr>
          <p:nvPr>
            <p:ph type="body"/>
          </p:nvPr>
        </p:nvSpPr>
        <p:spPr>
          <a:xfrm>
            <a:off x="467424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94" name="PlaceHolder 4"/>
          <p:cNvSpPr>
            <a:spLocks noGrp="1"/>
          </p:cNvSpPr>
          <p:nvPr>
            <p:ph type="body"/>
          </p:nvPr>
        </p:nvSpPr>
        <p:spPr>
          <a:xfrm>
            <a:off x="4674240" y="276480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96" name="PlaceHolder 2"/>
          <p:cNvSpPr>
            <a:spLocks noGrp="1"/>
          </p:cNvSpPr>
          <p:nvPr>
            <p:ph type="body"/>
          </p:nvPr>
        </p:nvSpPr>
        <p:spPr>
          <a:xfrm>
            <a:off x="45720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97" name="PlaceHolder 3"/>
          <p:cNvSpPr>
            <a:spLocks noGrp="1"/>
          </p:cNvSpPr>
          <p:nvPr>
            <p:ph type="body"/>
          </p:nvPr>
        </p:nvSpPr>
        <p:spPr>
          <a:xfrm>
            <a:off x="467424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98" name="PlaceHolder 4"/>
          <p:cNvSpPr>
            <a:spLocks noGrp="1"/>
          </p:cNvSpPr>
          <p:nvPr>
            <p:ph type="body"/>
          </p:nvPr>
        </p:nvSpPr>
        <p:spPr>
          <a:xfrm>
            <a:off x="457200" y="2764800"/>
            <a:ext cx="822924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00" name="PlaceHolder 2"/>
          <p:cNvSpPr>
            <a:spLocks noGrp="1"/>
          </p:cNvSpPr>
          <p:nvPr>
            <p:ph type="body"/>
          </p:nvPr>
        </p:nvSpPr>
        <p:spPr>
          <a:xfrm>
            <a:off x="457200" y="1204920"/>
            <a:ext cx="822924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1" name="PlaceHolder 3"/>
          <p:cNvSpPr>
            <a:spLocks noGrp="1"/>
          </p:cNvSpPr>
          <p:nvPr>
            <p:ph type="body"/>
          </p:nvPr>
        </p:nvSpPr>
        <p:spPr>
          <a:xfrm>
            <a:off x="457200" y="2764800"/>
            <a:ext cx="822924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03" name="PlaceHolder 2"/>
          <p:cNvSpPr>
            <a:spLocks noGrp="1"/>
          </p:cNvSpPr>
          <p:nvPr>
            <p:ph type="body"/>
          </p:nvPr>
        </p:nvSpPr>
        <p:spPr>
          <a:xfrm>
            <a:off x="45720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4" name="PlaceHolder 3"/>
          <p:cNvSpPr>
            <a:spLocks noGrp="1"/>
          </p:cNvSpPr>
          <p:nvPr>
            <p:ph type="body"/>
          </p:nvPr>
        </p:nvSpPr>
        <p:spPr>
          <a:xfrm>
            <a:off x="467424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5" name="PlaceHolder 4"/>
          <p:cNvSpPr>
            <a:spLocks noGrp="1"/>
          </p:cNvSpPr>
          <p:nvPr>
            <p:ph type="body"/>
          </p:nvPr>
        </p:nvSpPr>
        <p:spPr>
          <a:xfrm>
            <a:off x="457200" y="276480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6" name="PlaceHolder 5"/>
          <p:cNvSpPr>
            <a:spLocks noGrp="1"/>
          </p:cNvSpPr>
          <p:nvPr>
            <p:ph type="body"/>
          </p:nvPr>
        </p:nvSpPr>
        <p:spPr>
          <a:xfrm>
            <a:off x="4674240" y="276480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457200" y="120492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9" name="PlaceHolder 3"/>
          <p:cNvSpPr>
            <a:spLocks noGrp="1"/>
          </p:cNvSpPr>
          <p:nvPr>
            <p:ph type="body"/>
          </p:nvPr>
        </p:nvSpPr>
        <p:spPr>
          <a:xfrm>
            <a:off x="3239640" y="120492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0" name="PlaceHolder 4"/>
          <p:cNvSpPr>
            <a:spLocks noGrp="1"/>
          </p:cNvSpPr>
          <p:nvPr>
            <p:ph type="body"/>
          </p:nvPr>
        </p:nvSpPr>
        <p:spPr>
          <a:xfrm>
            <a:off x="6022080" y="120492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1" name="PlaceHolder 5"/>
          <p:cNvSpPr>
            <a:spLocks noGrp="1"/>
          </p:cNvSpPr>
          <p:nvPr>
            <p:ph type="body"/>
          </p:nvPr>
        </p:nvSpPr>
        <p:spPr>
          <a:xfrm>
            <a:off x="457200" y="276480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2" name="PlaceHolder 6"/>
          <p:cNvSpPr>
            <a:spLocks noGrp="1"/>
          </p:cNvSpPr>
          <p:nvPr>
            <p:ph type="body"/>
          </p:nvPr>
        </p:nvSpPr>
        <p:spPr>
          <a:xfrm>
            <a:off x="3239640" y="276480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3" name="PlaceHolder 7"/>
          <p:cNvSpPr>
            <a:spLocks noGrp="1"/>
          </p:cNvSpPr>
          <p:nvPr>
            <p:ph type="body"/>
          </p:nvPr>
        </p:nvSpPr>
        <p:spPr>
          <a:xfrm>
            <a:off x="6022080" y="2764800"/>
            <a:ext cx="264960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9970"/>
            <a:ext cx="7848600" cy="1447203"/>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32145"/>
            <a:ext cx="6400800" cy="1316073"/>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0065BE-0657-4A47-90AD-C21C55E16B19}" type="datetime4">
              <a:rPr lang="en-US" smtClean="0"/>
              <a:pPr/>
              <a:t>August 3,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52037"/>
            <a:ext cx="7848600" cy="119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BB8AF-C16A-4836-A92D-61834B5F0BA5}" type="datetime4">
              <a:rPr lang="en-US" smtClean="0"/>
              <a:pPr/>
              <a:t>August 3,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3837"/>
            <a:ext cx="7772400" cy="1652244"/>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4433"/>
            <a:ext cx="7772400" cy="1126529"/>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August 3,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7" name="Straight Connector 6"/>
          <p:cNvCxnSpPr/>
          <p:nvPr/>
        </p:nvCxnSpPr>
        <p:spPr>
          <a:xfrm>
            <a:off x="731520" y="3453833"/>
            <a:ext cx="7848600" cy="119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6563"/>
            <a:ext cx="4038600" cy="354309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6563"/>
            <a:ext cx="4038600" cy="354309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August 3,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8852"/>
            <a:ext cx="3931920" cy="480414"/>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31058"/>
            <a:ext cx="3931920" cy="2967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258852"/>
            <a:ext cx="3931920" cy="480414"/>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31058"/>
            <a:ext cx="3931920" cy="2967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F7543A-E259-478F-9E0D-57BA40E442B7}" type="datetime4">
              <a:rPr lang="en-US" smtClean="0"/>
              <a:pPr/>
              <a:t>August 3,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cxnSp>
        <p:nvCxnSpPr>
          <p:cNvPr id="11" name="Straight Connector 10"/>
          <p:cNvCxnSpPr/>
          <p:nvPr/>
        </p:nvCxnSpPr>
        <p:spPr>
          <a:xfrm rot="5400000">
            <a:off x="2804282" y="3038015"/>
            <a:ext cx="353623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457200" y="1204921"/>
            <a:ext cx="8229240" cy="298620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B012D-77A1-44B0-BB26-329BA1EE55C9}" type="datetime4">
              <a:rPr lang="en-US" smtClean="0"/>
              <a:pPr/>
              <a:t>August 3,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August 3, 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794"/>
            <a:ext cx="2139696" cy="9475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793"/>
            <a:ext cx="5715000" cy="418854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9887"/>
            <a:ext cx="2139696" cy="318664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August 3, 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681532" y="2688272"/>
            <a:ext cx="418854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5094"/>
            <a:ext cx="2142680" cy="949861"/>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9427"/>
            <a:ext cx="5904390" cy="4130435"/>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2175"/>
            <a:ext cx="2139696" cy="318604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416D63-31BF-4B94-B6C5-E20B2C63F515}" type="datetime4">
              <a:rPr lang="en-US" smtClean="0"/>
              <a:pPr/>
              <a:t>August 3,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6C3AA4-67BE-44F7-809A-3582401494AF}" type="datetime4">
              <a:rPr lang="en-US" smtClean="0"/>
              <a:pPr/>
              <a:t>August 3,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764"/>
            <a:ext cx="2057400" cy="4405983"/>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764"/>
            <a:ext cx="6019800" cy="44059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72EEB-1769-4776-AD69-E7C1260563EB}" type="datetime4">
              <a:rPr lang="en-US" smtClean="0"/>
              <a:pPr/>
              <a:t>August 3,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457200" y="1204921"/>
            <a:ext cx="4015800" cy="298620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46" name="PlaceHolder 3"/>
          <p:cNvSpPr>
            <a:spLocks noGrp="1"/>
          </p:cNvSpPr>
          <p:nvPr>
            <p:ph type="body"/>
          </p:nvPr>
        </p:nvSpPr>
        <p:spPr>
          <a:xfrm>
            <a:off x="4674240" y="1204921"/>
            <a:ext cx="4015800" cy="298620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1951220"/>
            <a:ext cx="8229240" cy="492443"/>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1" name="PlaceHolder 3"/>
          <p:cNvSpPr>
            <a:spLocks noGrp="1"/>
          </p:cNvSpPr>
          <p:nvPr>
            <p:ph type="body"/>
          </p:nvPr>
        </p:nvSpPr>
        <p:spPr>
          <a:xfrm>
            <a:off x="4674240" y="1204921"/>
            <a:ext cx="4015800" cy="298620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2" name="PlaceHolder 4"/>
          <p:cNvSpPr>
            <a:spLocks noGrp="1"/>
          </p:cNvSpPr>
          <p:nvPr>
            <p:ph type="body"/>
          </p:nvPr>
        </p:nvSpPr>
        <p:spPr>
          <a:xfrm>
            <a:off x="457200" y="276480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457200" y="1204921"/>
            <a:ext cx="4015800" cy="298620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5" name="PlaceHolder 3"/>
          <p:cNvSpPr>
            <a:spLocks noGrp="1"/>
          </p:cNvSpPr>
          <p:nvPr>
            <p:ph type="body"/>
          </p:nvPr>
        </p:nvSpPr>
        <p:spPr>
          <a:xfrm>
            <a:off x="467424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6" name="PlaceHolder 4"/>
          <p:cNvSpPr>
            <a:spLocks noGrp="1"/>
          </p:cNvSpPr>
          <p:nvPr>
            <p:ph type="body"/>
          </p:nvPr>
        </p:nvSpPr>
        <p:spPr>
          <a:xfrm>
            <a:off x="4674240" y="276480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496362"/>
            <a:ext cx="8229240" cy="276999"/>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45720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9" name="PlaceHolder 3"/>
          <p:cNvSpPr>
            <a:spLocks noGrp="1"/>
          </p:cNvSpPr>
          <p:nvPr>
            <p:ph type="body"/>
          </p:nvPr>
        </p:nvSpPr>
        <p:spPr>
          <a:xfrm>
            <a:off x="4674240" y="1204920"/>
            <a:ext cx="4015800" cy="142416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0" name="PlaceHolder 4"/>
          <p:cNvSpPr>
            <a:spLocks noGrp="1"/>
          </p:cNvSpPr>
          <p:nvPr>
            <p:ph type="body"/>
          </p:nvPr>
        </p:nvSpPr>
        <p:spPr>
          <a:xfrm>
            <a:off x="457200" y="2764800"/>
            <a:ext cx="8229240" cy="142416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1"/>
            <a:ext cx="8229240" cy="85932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457200" y="1204921"/>
            <a:ext cx="8229240" cy="2986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1"/>
            <a:ext cx="8229240" cy="85932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77" name="PlaceHolder 2"/>
          <p:cNvSpPr>
            <a:spLocks noGrp="1"/>
          </p:cNvSpPr>
          <p:nvPr>
            <p:ph type="body"/>
          </p:nvPr>
        </p:nvSpPr>
        <p:spPr>
          <a:xfrm>
            <a:off x="457200" y="1204921"/>
            <a:ext cx="8229240" cy="2986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794"/>
            <a:ext cx="9144000" cy="1716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544"/>
            <a:ext cx="8229600" cy="7438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1631"/>
            <a:ext cx="8229600" cy="3662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33"/>
            <a:ext cx="2895600" cy="247193"/>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Thursday, August 3, 2023</a:t>
            </a:fld>
            <a:endParaRPr lang="en-US" dirty="0"/>
          </a:p>
        </p:txBody>
      </p:sp>
      <p:sp>
        <p:nvSpPr>
          <p:cNvPr id="5" name="Footer Placeholder 4"/>
          <p:cNvSpPr>
            <a:spLocks noGrp="1"/>
          </p:cNvSpPr>
          <p:nvPr>
            <p:ph type="ftr" sz="quarter" idx="3"/>
          </p:nvPr>
        </p:nvSpPr>
        <p:spPr>
          <a:xfrm>
            <a:off x="3429000" y="13733"/>
            <a:ext cx="4114800" cy="247193"/>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3733"/>
            <a:ext cx="1066800" cy="247193"/>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tatusbrew.com/insights/social-media-holiday-calendar/"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instagram.com/p/Ct6ZzRFrfGS/?utm_source=ig_web_copy_link&amp;igshid=MzRlODBiNWFlZA"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otak.com/en/home.html" TargetMode="External"/><Relationship Id="rId2" Type="http://schemas.openxmlformats.org/officeDocument/2006/relationships/hyperlink" Target="https://www.icicibank.com/" TargetMode="External"/><Relationship Id="rId1" Type="http://schemas.openxmlformats.org/officeDocument/2006/relationships/slideLayout" Target="../slideLayouts/slideLayout1.xml"/><Relationship Id="rId4" Type="http://schemas.openxmlformats.org/officeDocument/2006/relationships/hyperlink" Target="https://www.yesbank.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1806840" y="1943640"/>
            <a:ext cx="5855400" cy="1039158"/>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1793160" indent="-1779840">
              <a:lnSpc>
                <a:spcPct val="115000"/>
              </a:lnSpc>
              <a:spcBef>
                <a:spcPts val="99"/>
              </a:spcBef>
            </a:pPr>
            <a:r>
              <a:rPr lang="en-IN" sz="2900" b="1" strike="noStrike" spc="-7">
                <a:solidFill>
                  <a:srgbClr val="434343"/>
                </a:solidFill>
                <a:latin typeface="Arial"/>
                <a:ea typeface="DejaVu Sans"/>
              </a:rPr>
              <a:t>Comprehensive</a:t>
            </a:r>
            <a:r>
              <a:rPr lang="en-IN" sz="2900" b="1" strike="noStrike" spc="7">
                <a:solidFill>
                  <a:srgbClr val="434343"/>
                </a:solidFill>
                <a:latin typeface="Arial"/>
                <a:ea typeface="DejaVu Sans"/>
              </a:rPr>
              <a:t> </a:t>
            </a:r>
            <a:r>
              <a:rPr lang="en-IN" sz="2900" b="1" strike="noStrike" spc="-1">
                <a:solidFill>
                  <a:srgbClr val="434343"/>
                </a:solidFill>
                <a:latin typeface="Arial"/>
                <a:ea typeface="DejaVu Sans"/>
              </a:rPr>
              <a:t>Digital</a:t>
            </a:r>
            <a:r>
              <a:rPr lang="en-IN" sz="2900" b="1" strike="noStrike" spc="-32">
                <a:solidFill>
                  <a:srgbClr val="434343"/>
                </a:solidFill>
                <a:latin typeface="Arial"/>
                <a:ea typeface="DejaVu Sans"/>
              </a:rPr>
              <a:t> </a:t>
            </a:r>
            <a:r>
              <a:rPr lang="en-IN" sz="2900" b="1" strike="noStrike" spc="-7">
                <a:solidFill>
                  <a:srgbClr val="434343"/>
                </a:solidFill>
                <a:latin typeface="Arial"/>
                <a:ea typeface="DejaVu Sans"/>
              </a:rPr>
              <a:t>Marketing </a:t>
            </a:r>
            <a:r>
              <a:rPr lang="en-IN" sz="2900" b="1" strike="noStrike" spc="-792">
                <a:solidFill>
                  <a:srgbClr val="434343"/>
                </a:solidFill>
                <a:latin typeface="Arial"/>
                <a:ea typeface="DejaVu Sans"/>
              </a:rPr>
              <a:t> </a:t>
            </a:r>
            <a:r>
              <a:rPr lang="en-IN" sz="2900" b="1" strike="noStrike" spc="-1">
                <a:solidFill>
                  <a:srgbClr val="434343"/>
                </a:solidFill>
                <a:latin typeface="Arial"/>
                <a:ea typeface="DejaVu Sans"/>
              </a:rPr>
              <a:t>Project</a:t>
            </a:r>
            <a:r>
              <a:rPr lang="en-IN" sz="2900" b="1" strike="noStrike" spc="-32">
                <a:solidFill>
                  <a:srgbClr val="434343"/>
                </a:solidFill>
                <a:latin typeface="Arial"/>
                <a:ea typeface="DejaVu Sans"/>
              </a:rPr>
              <a:t> </a:t>
            </a:r>
            <a:r>
              <a:rPr lang="en-IN" sz="2900" b="1" strike="noStrike" spc="-1">
                <a:solidFill>
                  <a:srgbClr val="434343"/>
                </a:solidFill>
                <a:latin typeface="Arial"/>
                <a:ea typeface="DejaVu Sans"/>
              </a:rPr>
              <a:t>Work</a:t>
            </a:r>
            <a:endParaRPr lang="en-IN" sz="29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584" y="558701"/>
            <a:ext cx="6480720" cy="369332"/>
          </a:xfrm>
          <a:prstGeom prst="rect">
            <a:avLst/>
          </a:prstGeom>
          <a:noFill/>
        </p:spPr>
        <p:txBody>
          <a:bodyPr wrap="square" rtlCol="0">
            <a:spAutoFit/>
          </a:bodyPr>
          <a:lstStyle/>
          <a:p>
            <a:endParaRPr lang="en-I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14685"/>
            <a:ext cx="7776864"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9632" y="45353"/>
            <a:ext cx="9044895" cy="369332"/>
          </a:xfrm>
          <a:prstGeom prst="rect">
            <a:avLst/>
          </a:prstGeom>
          <a:noFill/>
        </p:spPr>
        <p:txBody>
          <a:bodyPr wrap="square" rtlCol="0">
            <a:spAutoFit/>
          </a:bodyPr>
          <a:lstStyle/>
          <a:p>
            <a:r>
              <a:rPr lang="en-IN" sz="1600" b="1" dirty="0"/>
              <a:t>Keyword</a:t>
            </a:r>
            <a:r>
              <a:rPr lang="en-IN" dirty="0"/>
              <a:t> : </a:t>
            </a:r>
            <a:r>
              <a:rPr lang="en-IN" sz="1400" dirty="0"/>
              <a:t>Types of loans</a:t>
            </a:r>
          </a:p>
        </p:txBody>
      </p:sp>
      <p:sp>
        <p:nvSpPr>
          <p:cNvPr id="5" name="TextBox 4"/>
          <p:cNvSpPr txBox="1"/>
          <p:nvPr/>
        </p:nvSpPr>
        <p:spPr>
          <a:xfrm>
            <a:off x="251520" y="1578323"/>
            <a:ext cx="7632848" cy="646331"/>
          </a:xfrm>
          <a:prstGeom prst="rect">
            <a:avLst/>
          </a:prstGeom>
          <a:noFill/>
        </p:spPr>
        <p:txBody>
          <a:bodyPr wrap="square" rtlCol="0">
            <a:spAutoFit/>
          </a:bodyPr>
          <a:lstStyle/>
          <a:p>
            <a:r>
              <a:rPr lang="en-IN" b="1" i="1" dirty="0"/>
              <a:t>Meta Title:</a:t>
            </a:r>
            <a:r>
              <a:rPr lang="en-IN" dirty="0"/>
              <a:t>	</a:t>
            </a:r>
          </a:p>
          <a:p>
            <a:r>
              <a:rPr lang="en-US" sz="1600" dirty="0" err="1"/>
              <a:t>FInd</a:t>
            </a:r>
            <a:r>
              <a:rPr lang="en-US" sz="1600" dirty="0"/>
              <a:t> the best loans like Car ,Educational &amp; Mudra loans at HDFC Bank</a:t>
            </a:r>
            <a:r>
              <a:rPr lang="en-US" dirty="0"/>
              <a:t>	</a:t>
            </a:r>
          </a:p>
        </p:txBody>
      </p:sp>
      <p:sp>
        <p:nvSpPr>
          <p:cNvPr id="6" name="TextBox 5"/>
          <p:cNvSpPr txBox="1"/>
          <p:nvPr/>
        </p:nvSpPr>
        <p:spPr>
          <a:xfrm>
            <a:off x="279633" y="2224654"/>
            <a:ext cx="7629678" cy="892552"/>
          </a:xfrm>
          <a:prstGeom prst="rect">
            <a:avLst/>
          </a:prstGeom>
          <a:noFill/>
        </p:spPr>
        <p:txBody>
          <a:bodyPr wrap="square" rtlCol="0">
            <a:spAutoFit/>
          </a:bodyPr>
          <a:lstStyle/>
          <a:p>
            <a:r>
              <a:rPr lang="en-IN" b="1" i="1" dirty="0"/>
              <a:t>Meta Description:</a:t>
            </a:r>
            <a:r>
              <a:rPr lang="en-IN" dirty="0"/>
              <a:t>				</a:t>
            </a:r>
          </a:p>
          <a:p>
            <a:r>
              <a:rPr lang="en-US" sz="1400" dirty="0"/>
              <a:t>Apply now for the </a:t>
            </a:r>
            <a:r>
              <a:rPr lang="en-US" sz="1400" dirty="0" err="1"/>
              <a:t>feautured</a:t>
            </a:r>
            <a:r>
              <a:rPr lang="en-US" sz="1400" dirty="0"/>
              <a:t> loans like Car loan, Educational loan, Mudra loan at ICICI Bank 91</a:t>
            </a:r>
          </a:p>
          <a:p>
            <a:r>
              <a:rPr lang="en-IN" b="1" i="1" dirty="0"/>
              <a:t>Keyword</a:t>
            </a:r>
            <a:r>
              <a:rPr lang="en-IN" dirty="0"/>
              <a:t>: </a:t>
            </a:r>
            <a:r>
              <a:rPr lang="en-IN" sz="1600" dirty="0"/>
              <a:t>rate of </a:t>
            </a:r>
            <a:r>
              <a:rPr lang="en-IN" sz="1600" dirty="0" err="1"/>
              <a:t>intrest</a:t>
            </a:r>
            <a:endParaRPr lang="en-IN" dirty="0"/>
          </a:p>
        </p:txBody>
      </p:sp>
      <p:sp>
        <p:nvSpPr>
          <p:cNvPr id="7" name="TextBox 6"/>
          <p:cNvSpPr txBox="1"/>
          <p:nvPr/>
        </p:nvSpPr>
        <p:spPr>
          <a:xfrm>
            <a:off x="395536" y="3006973"/>
            <a:ext cx="7632848" cy="369332"/>
          </a:xfrm>
          <a:prstGeom prst="rect">
            <a:avLst/>
          </a:prstGeom>
          <a:noFill/>
        </p:spPr>
        <p:txBody>
          <a:bodyPr wrap="square" rtlCol="0">
            <a:spAutoFit/>
          </a:bodyPr>
          <a:lstStyle/>
          <a:p>
            <a:endParaRPr lang="en-IN"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78981"/>
            <a:ext cx="8064896" cy="93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23528" y="4015085"/>
            <a:ext cx="7992888" cy="646331"/>
          </a:xfrm>
          <a:prstGeom prst="rect">
            <a:avLst/>
          </a:prstGeom>
          <a:noFill/>
        </p:spPr>
        <p:txBody>
          <a:bodyPr wrap="square" rtlCol="0">
            <a:spAutoFit/>
          </a:bodyPr>
          <a:lstStyle/>
          <a:p>
            <a:r>
              <a:rPr lang="en-IN" b="1" i="1" dirty="0"/>
              <a:t>Meta Title:</a:t>
            </a:r>
            <a:r>
              <a:rPr lang="en-IN" dirty="0"/>
              <a:t>				</a:t>
            </a:r>
          </a:p>
          <a:p>
            <a:r>
              <a:rPr lang="en-US" sz="1400" dirty="0"/>
              <a:t>Check the lowest loan rates of Car </a:t>
            </a:r>
            <a:r>
              <a:rPr lang="en-US" sz="1400" dirty="0" err="1"/>
              <a:t>loan,Home</a:t>
            </a:r>
            <a:r>
              <a:rPr lang="en-US" sz="1400" dirty="0"/>
              <a:t> </a:t>
            </a:r>
            <a:r>
              <a:rPr lang="en-US" sz="1400" dirty="0" err="1"/>
              <a:t>loan,Personal</a:t>
            </a:r>
            <a:r>
              <a:rPr lang="en-US" sz="1400" dirty="0"/>
              <a:t> loan     63</a:t>
            </a:r>
            <a:r>
              <a:rPr lang="en-US" dirty="0"/>
              <a:t>	</a:t>
            </a:r>
          </a:p>
        </p:txBody>
      </p:sp>
      <p:sp>
        <p:nvSpPr>
          <p:cNvPr id="9" name="TextBox 8"/>
          <p:cNvSpPr txBox="1"/>
          <p:nvPr/>
        </p:nvSpPr>
        <p:spPr>
          <a:xfrm>
            <a:off x="323528" y="4562693"/>
            <a:ext cx="7920880" cy="892552"/>
          </a:xfrm>
          <a:prstGeom prst="rect">
            <a:avLst/>
          </a:prstGeom>
          <a:noFill/>
        </p:spPr>
        <p:txBody>
          <a:bodyPr wrap="square" rtlCol="0">
            <a:spAutoFit/>
          </a:bodyPr>
          <a:lstStyle/>
          <a:p>
            <a:r>
              <a:rPr lang="en-IN" b="1" i="1" dirty="0"/>
              <a:t>Meta Description:</a:t>
            </a:r>
            <a:r>
              <a:rPr lang="en-IN" dirty="0"/>
              <a:t>				</a:t>
            </a:r>
          </a:p>
          <a:p>
            <a:r>
              <a:rPr lang="en-US" sz="1400" dirty="0"/>
              <a:t>Apply for lowest rates of Car loan, Home loan, Personal loan at HDFC Bank  74	</a:t>
            </a:r>
          </a:p>
          <a:p>
            <a:endParaRPr lang="en-IN" dirty="0"/>
          </a:p>
        </p:txBody>
      </p:sp>
    </p:spTree>
    <p:extLst>
      <p:ext uri="{BB962C8B-B14F-4D97-AF65-F5344CB8AC3E}">
        <p14:creationId xmlns:p14="http://schemas.microsoft.com/office/powerpoint/2010/main" val="192880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54645"/>
            <a:ext cx="6264696" cy="369332"/>
          </a:xfrm>
          <a:prstGeom prst="rect">
            <a:avLst/>
          </a:prstGeom>
          <a:noFill/>
        </p:spPr>
        <p:txBody>
          <a:bodyPr wrap="square" rtlCol="0">
            <a:spAutoFit/>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42677"/>
            <a:ext cx="8530605" cy="932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7504" y="-17363"/>
            <a:ext cx="7344816" cy="369332"/>
          </a:xfrm>
          <a:prstGeom prst="rect">
            <a:avLst/>
          </a:prstGeom>
          <a:noFill/>
        </p:spPr>
        <p:txBody>
          <a:bodyPr wrap="square" rtlCol="0">
            <a:spAutoFit/>
          </a:bodyPr>
          <a:lstStyle/>
          <a:p>
            <a:r>
              <a:rPr lang="en-IN" b="1" i="1" dirty="0"/>
              <a:t>Keyword</a:t>
            </a:r>
            <a:r>
              <a:rPr lang="en-IN" dirty="0"/>
              <a:t>: </a:t>
            </a:r>
            <a:r>
              <a:rPr lang="en-IN" sz="1600" dirty="0"/>
              <a:t>Charges</a:t>
            </a:r>
            <a:endParaRPr lang="en-IN" dirty="0"/>
          </a:p>
        </p:txBody>
      </p:sp>
      <p:sp>
        <p:nvSpPr>
          <p:cNvPr id="6" name="TextBox 5"/>
          <p:cNvSpPr txBox="1"/>
          <p:nvPr/>
        </p:nvSpPr>
        <p:spPr>
          <a:xfrm>
            <a:off x="107504" y="1239292"/>
            <a:ext cx="8712968" cy="615553"/>
          </a:xfrm>
          <a:prstGeom prst="rect">
            <a:avLst/>
          </a:prstGeom>
          <a:noFill/>
        </p:spPr>
        <p:txBody>
          <a:bodyPr wrap="square" rtlCol="0">
            <a:spAutoFit/>
          </a:bodyPr>
          <a:lstStyle/>
          <a:p>
            <a:r>
              <a:rPr lang="en-IN" b="1" i="1" dirty="0"/>
              <a:t>Meta Title:</a:t>
            </a:r>
            <a:r>
              <a:rPr lang="en-IN" dirty="0"/>
              <a:t>				</a:t>
            </a:r>
          </a:p>
          <a:p>
            <a:r>
              <a:rPr lang="en-US" sz="1600" dirty="0"/>
              <a:t>Check the charges of Credit </a:t>
            </a:r>
            <a:r>
              <a:rPr lang="en-US" sz="1600" dirty="0" err="1"/>
              <a:t>card,debit</a:t>
            </a:r>
            <a:r>
              <a:rPr lang="en-US" sz="1600" dirty="0"/>
              <a:t> card &amp; credit card swipe charges	     71	</a:t>
            </a:r>
          </a:p>
        </p:txBody>
      </p:sp>
      <p:sp>
        <p:nvSpPr>
          <p:cNvPr id="7" name="TextBox 6"/>
          <p:cNvSpPr txBox="1"/>
          <p:nvPr/>
        </p:nvSpPr>
        <p:spPr>
          <a:xfrm>
            <a:off x="107504" y="1854845"/>
            <a:ext cx="8386589" cy="1200329"/>
          </a:xfrm>
          <a:prstGeom prst="rect">
            <a:avLst/>
          </a:prstGeom>
          <a:noFill/>
        </p:spPr>
        <p:txBody>
          <a:bodyPr wrap="square" rtlCol="0">
            <a:spAutoFit/>
          </a:bodyPr>
          <a:lstStyle/>
          <a:p>
            <a:r>
              <a:rPr lang="en-IN" b="1" i="1" dirty="0"/>
              <a:t>Meta Description:</a:t>
            </a:r>
            <a:r>
              <a:rPr lang="en-IN" dirty="0"/>
              <a:t>				</a:t>
            </a:r>
          </a:p>
          <a:p>
            <a:r>
              <a:rPr lang="en-US" sz="1600" dirty="0"/>
              <a:t>Apply </a:t>
            </a:r>
            <a:r>
              <a:rPr lang="en-US" sz="1600" dirty="0" err="1"/>
              <a:t>feautured</a:t>
            </a:r>
            <a:r>
              <a:rPr lang="en-US" sz="1600" dirty="0"/>
              <a:t> Loans like Home loan, Mudra Loan, Student Loan from HDFC        72</a:t>
            </a:r>
            <a:r>
              <a:rPr lang="en-US" dirty="0"/>
              <a:t>	</a:t>
            </a:r>
          </a:p>
          <a:p>
            <a:endParaRPr lang="en-IN" dirty="0"/>
          </a:p>
        </p:txBody>
      </p:sp>
      <p:sp>
        <p:nvSpPr>
          <p:cNvPr id="9" name="TextBox 8"/>
          <p:cNvSpPr txBox="1"/>
          <p:nvPr/>
        </p:nvSpPr>
        <p:spPr>
          <a:xfrm>
            <a:off x="107504" y="2421617"/>
            <a:ext cx="8856984" cy="369332"/>
          </a:xfrm>
          <a:prstGeom prst="rect">
            <a:avLst/>
          </a:prstGeom>
          <a:noFill/>
        </p:spPr>
        <p:txBody>
          <a:bodyPr wrap="square" rtlCol="0">
            <a:spAutoFit/>
          </a:bodyPr>
          <a:lstStyle/>
          <a:p>
            <a:r>
              <a:rPr lang="en-IN" b="1" i="1" dirty="0"/>
              <a:t>Keyword</a:t>
            </a:r>
            <a:r>
              <a:rPr lang="en-IN" dirty="0"/>
              <a:t>: </a:t>
            </a:r>
            <a:r>
              <a:rPr lang="en-IN" sz="1600" dirty="0"/>
              <a:t>gold loan</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94" y="2831771"/>
            <a:ext cx="8820994" cy="111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43494" y="3872810"/>
            <a:ext cx="8676978" cy="646331"/>
          </a:xfrm>
          <a:prstGeom prst="rect">
            <a:avLst/>
          </a:prstGeom>
          <a:noFill/>
        </p:spPr>
        <p:txBody>
          <a:bodyPr wrap="square" rtlCol="0">
            <a:spAutoFit/>
          </a:bodyPr>
          <a:lstStyle/>
          <a:p>
            <a:r>
              <a:rPr lang="en-IN" b="1" i="1" dirty="0"/>
              <a:t>Meta Tittle:</a:t>
            </a:r>
            <a:r>
              <a:rPr lang="en-IN" dirty="0"/>
              <a:t>					</a:t>
            </a:r>
          </a:p>
          <a:p>
            <a:r>
              <a:rPr lang="en-US" sz="1600" dirty="0"/>
              <a:t>Explore new options like gold </a:t>
            </a:r>
            <a:r>
              <a:rPr lang="en-US" sz="1600" dirty="0" err="1"/>
              <a:t>emi</a:t>
            </a:r>
            <a:r>
              <a:rPr lang="en-US" sz="1600" dirty="0"/>
              <a:t> </a:t>
            </a:r>
            <a:r>
              <a:rPr lang="en-US" sz="1600" dirty="0" err="1"/>
              <a:t>online,gold</a:t>
            </a:r>
            <a:r>
              <a:rPr lang="en-US" sz="1600" dirty="0"/>
              <a:t> </a:t>
            </a:r>
            <a:r>
              <a:rPr lang="en-US" sz="1600" dirty="0" err="1"/>
              <a:t>emi</a:t>
            </a:r>
            <a:r>
              <a:rPr lang="en-US" sz="1600" dirty="0"/>
              <a:t> </a:t>
            </a:r>
            <a:r>
              <a:rPr lang="en-US" sz="1600" dirty="0" err="1"/>
              <a:t>scheme,gold</a:t>
            </a:r>
            <a:r>
              <a:rPr lang="en-US" sz="1600" dirty="0"/>
              <a:t> loan </a:t>
            </a:r>
            <a:r>
              <a:rPr lang="en-US" sz="1600" dirty="0" err="1"/>
              <a:t>emi</a:t>
            </a:r>
            <a:r>
              <a:rPr lang="en-US" sz="1600" dirty="0"/>
              <a:t>	70</a:t>
            </a:r>
            <a:r>
              <a:rPr lang="en-US" dirty="0"/>
              <a:t>	</a:t>
            </a:r>
          </a:p>
        </p:txBody>
      </p:sp>
      <p:sp>
        <p:nvSpPr>
          <p:cNvPr id="11" name="TextBox 10"/>
          <p:cNvSpPr txBox="1"/>
          <p:nvPr/>
        </p:nvSpPr>
        <p:spPr>
          <a:xfrm>
            <a:off x="107504" y="4521463"/>
            <a:ext cx="8568952" cy="861774"/>
          </a:xfrm>
          <a:prstGeom prst="rect">
            <a:avLst/>
          </a:prstGeom>
          <a:noFill/>
        </p:spPr>
        <p:txBody>
          <a:bodyPr wrap="square" rtlCol="0">
            <a:spAutoFit/>
          </a:bodyPr>
          <a:lstStyle/>
          <a:p>
            <a:r>
              <a:rPr lang="en-IN" b="1" i="1" dirty="0"/>
              <a:t>Meta Description:</a:t>
            </a:r>
            <a:r>
              <a:rPr lang="en-IN" dirty="0"/>
              <a:t>					</a:t>
            </a:r>
          </a:p>
          <a:p>
            <a:r>
              <a:rPr lang="en-US" sz="1600" dirty="0"/>
              <a:t>Check the interesting gold </a:t>
            </a:r>
            <a:r>
              <a:rPr lang="en-US" sz="1600" dirty="0" err="1"/>
              <a:t>emi</a:t>
            </a:r>
            <a:r>
              <a:rPr lang="en-US" sz="1600" dirty="0"/>
              <a:t> online, gold </a:t>
            </a:r>
            <a:r>
              <a:rPr lang="en-US" sz="1600" dirty="0" err="1"/>
              <a:t>emi</a:t>
            </a:r>
            <a:r>
              <a:rPr lang="en-US" sz="1600" dirty="0"/>
              <a:t> </a:t>
            </a:r>
            <a:r>
              <a:rPr lang="en-US" sz="1600" dirty="0" err="1"/>
              <a:t>scheme,gold</a:t>
            </a:r>
            <a:r>
              <a:rPr lang="en-US" sz="1600" dirty="0"/>
              <a:t> loan </a:t>
            </a:r>
            <a:r>
              <a:rPr lang="en-US" sz="1600" dirty="0" err="1"/>
              <a:t>emi</a:t>
            </a:r>
            <a:r>
              <a:rPr lang="en-US" sz="1600" dirty="0"/>
              <a:t> at HDFC Bank 82	</a:t>
            </a:r>
          </a:p>
          <a:p>
            <a:endParaRPr lang="en-IN" sz="1600" dirty="0"/>
          </a:p>
        </p:txBody>
      </p:sp>
    </p:spTree>
    <p:extLst>
      <p:ext uri="{BB962C8B-B14F-4D97-AF65-F5344CB8AC3E}">
        <p14:creationId xmlns:p14="http://schemas.microsoft.com/office/powerpoint/2010/main" val="375516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0" y="0"/>
            <a:ext cx="4572000" cy="536670"/>
          </a:xfrm>
          <a:prstGeom prst="rect">
            <a:avLst/>
          </a:prstGeom>
          <a:noFill/>
          <a:ln>
            <a:noFill/>
          </a:ln>
        </p:spPr>
        <p:style>
          <a:lnRef idx="0">
            <a:scrgbClr r="0" g="0" b="0"/>
          </a:lnRef>
          <a:fillRef idx="0">
            <a:scrgbClr r="0" g="0" b="0"/>
          </a:fillRef>
          <a:effectRef idx="0">
            <a:scrgbClr r="0" g="0" b="0"/>
          </a:effectRef>
          <a:fontRef idx="minor"/>
        </p:style>
        <p:txBody>
          <a:bodyPr wrap="square" lIns="0" tIns="13320" rIns="0" bIns="0">
            <a:spAutoFit/>
          </a:bodyPr>
          <a:lstStyle/>
          <a:p>
            <a:pPr marL="12600">
              <a:lnSpc>
                <a:spcPct val="100000"/>
              </a:lnSpc>
              <a:spcBef>
                <a:spcPts val="105"/>
              </a:spcBef>
            </a:pPr>
            <a:r>
              <a:rPr lang="en-IN" sz="1700" b="1" strike="noStrike" spc="-7" dirty="0">
                <a:solidFill>
                  <a:srgbClr val="434343"/>
                </a:solidFill>
                <a:latin typeface="Arial"/>
                <a:ea typeface="DejaVu Sans"/>
              </a:rPr>
              <a:t>Part</a:t>
            </a:r>
            <a:r>
              <a:rPr lang="en-IN" sz="1700" b="1" strike="noStrike" spc="7" dirty="0">
                <a:solidFill>
                  <a:srgbClr val="434343"/>
                </a:solidFill>
                <a:latin typeface="Arial"/>
                <a:ea typeface="DejaVu Sans"/>
              </a:rPr>
              <a:t> </a:t>
            </a:r>
            <a:r>
              <a:rPr lang="en-IN" sz="1700" b="1" strike="noStrike" spc="-7" dirty="0">
                <a:solidFill>
                  <a:srgbClr val="434343"/>
                </a:solidFill>
                <a:latin typeface="Arial"/>
                <a:ea typeface="DejaVu Sans"/>
              </a:rPr>
              <a:t>3:</a:t>
            </a:r>
            <a:r>
              <a:rPr lang="en-IN" sz="1700" b="1" strike="noStrike" spc="7" dirty="0">
                <a:solidFill>
                  <a:srgbClr val="434343"/>
                </a:solidFill>
                <a:latin typeface="Arial"/>
                <a:ea typeface="DejaVu Sans"/>
              </a:rPr>
              <a:t> </a:t>
            </a:r>
            <a:r>
              <a:rPr lang="en-IN" sz="1700" b="1" strike="noStrike" spc="-12" dirty="0">
                <a:solidFill>
                  <a:srgbClr val="434343"/>
                </a:solidFill>
                <a:latin typeface="Arial"/>
                <a:ea typeface="DejaVu Sans"/>
              </a:rPr>
              <a:t>Content</a:t>
            </a:r>
            <a:r>
              <a:rPr lang="en-IN" sz="1700" b="1" strike="noStrike" spc="7" dirty="0">
                <a:solidFill>
                  <a:srgbClr val="434343"/>
                </a:solidFill>
                <a:latin typeface="Arial"/>
                <a:ea typeface="DejaVu Sans"/>
              </a:rPr>
              <a:t> </a:t>
            </a:r>
            <a:r>
              <a:rPr lang="en-IN" sz="1700" b="1" strike="noStrike" spc="-12" dirty="0">
                <a:solidFill>
                  <a:srgbClr val="434343"/>
                </a:solidFill>
                <a:latin typeface="Arial"/>
                <a:ea typeface="DejaVu Sans"/>
              </a:rPr>
              <a:t>Ideas</a:t>
            </a:r>
            <a:r>
              <a:rPr lang="en-IN" sz="1700" b="1" strike="noStrike" spc="9" dirty="0">
                <a:solidFill>
                  <a:srgbClr val="434343"/>
                </a:solidFill>
                <a:latin typeface="Arial"/>
                <a:ea typeface="DejaVu Sans"/>
              </a:rPr>
              <a:t> </a:t>
            </a:r>
            <a:r>
              <a:rPr lang="en-IN" sz="1700" b="1" strike="noStrike" spc="-12" dirty="0">
                <a:solidFill>
                  <a:srgbClr val="434343"/>
                </a:solidFill>
                <a:latin typeface="Arial"/>
                <a:ea typeface="DejaVu Sans"/>
              </a:rPr>
              <a:t>and</a:t>
            </a:r>
            <a:r>
              <a:rPr lang="en-IN" sz="1700" b="1" strike="noStrike" spc="9" dirty="0">
                <a:solidFill>
                  <a:srgbClr val="434343"/>
                </a:solidFill>
                <a:latin typeface="Arial"/>
                <a:ea typeface="DejaVu Sans"/>
              </a:rPr>
              <a:t> </a:t>
            </a:r>
            <a:r>
              <a:rPr lang="en-IN" sz="1700" b="1" strike="noStrike" spc="-7" dirty="0">
                <a:solidFill>
                  <a:srgbClr val="434343"/>
                </a:solidFill>
                <a:latin typeface="Arial"/>
                <a:ea typeface="DejaVu Sans"/>
              </a:rPr>
              <a:t>Marketing</a:t>
            </a:r>
            <a:r>
              <a:rPr lang="en-IN" sz="1700" b="1" strike="noStrike" spc="9" dirty="0">
                <a:solidFill>
                  <a:srgbClr val="434343"/>
                </a:solidFill>
                <a:latin typeface="Arial"/>
                <a:ea typeface="DejaVu Sans"/>
              </a:rPr>
              <a:t> </a:t>
            </a:r>
            <a:r>
              <a:rPr lang="en-IN" sz="1700" b="1" strike="noStrike" spc="-7" dirty="0">
                <a:solidFill>
                  <a:srgbClr val="434343"/>
                </a:solidFill>
                <a:latin typeface="Arial"/>
                <a:ea typeface="DejaVu Sans"/>
              </a:rPr>
              <a:t>Strategies</a:t>
            </a:r>
            <a:endParaRPr lang="en-IN" sz="1700" b="0" strike="noStrike" spc="-1" dirty="0">
              <a:latin typeface="Arial"/>
            </a:endParaRPr>
          </a:p>
        </p:txBody>
      </p:sp>
      <p:sp>
        <p:nvSpPr>
          <p:cNvPr id="138" name="CustomShape 2"/>
          <p:cNvSpPr/>
          <p:nvPr/>
        </p:nvSpPr>
        <p:spPr>
          <a:xfrm>
            <a:off x="35496" y="630711"/>
            <a:ext cx="3744416" cy="3459457"/>
          </a:xfrm>
          <a:prstGeom prst="rect">
            <a:avLst/>
          </a:prstGeom>
          <a:noFill/>
          <a:ln>
            <a:noFill/>
          </a:ln>
        </p:spPr>
        <p:style>
          <a:lnRef idx="0">
            <a:scrgbClr r="0" g="0" b="0"/>
          </a:lnRef>
          <a:fillRef idx="0">
            <a:scrgbClr r="0" g="0" b="0"/>
          </a:fillRef>
          <a:effectRef idx="0">
            <a:scrgbClr r="0" g="0" b="0"/>
          </a:effectRef>
          <a:fontRef idx="minor"/>
        </p:style>
        <p:txBody>
          <a:bodyPr wrap="square" lIns="0" tIns="12240" rIns="0" bIns="0">
            <a:spAutoFit/>
          </a:bodyPr>
          <a:lstStyle/>
          <a:p>
            <a:pPr marL="358920" indent="-316800">
              <a:lnSpc>
                <a:spcPct val="100000"/>
              </a:lnSpc>
              <a:spcBef>
                <a:spcPts val="96"/>
              </a:spcBef>
              <a:buClr>
                <a:srgbClr val="000000"/>
              </a:buClr>
              <a:buFont typeface="Microsoft Sans Serif"/>
              <a:buChar char="●"/>
            </a:pPr>
            <a:r>
              <a:rPr lang="en-IN" sz="1400" b="1" strike="noStrike" spc="-15" dirty="0">
                <a:solidFill>
                  <a:srgbClr val="000000"/>
                </a:solidFill>
                <a:latin typeface="Arial"/>
                <a:ea typeface="DejaVu Sans"/>
              </a:rPr>
              <a:t>Content</a:t>
            </a:r>
            <a:r>
              <a:rPr lang="en-IN" sz="1400" b="1" strike="noStrike" spc="29" dirty="0">
                <a:solidFill>
                  <a:srgbClr val="000000"/>
                </a:solidFill>
                <a:latin typeface="Arial"/>
                <a:ea typeface="DejaVu Sans"/>
              </a:rPr>
              <a:t> </a:t>
            </a:r>
            <a:r>
              <a:rPr lang="en-IN" sz="1400" b="1" strike="noStrike" spc="-15" dirty="0">
                <a:solidFill>
                  <a:srgbClr val="000000"/>
                </a:solidFill>
                <a:latin typeface="Arial"/>
                <a:ea typeface="DejaVu Sans"/>
              </a:rPr>
              <a:t>Idea</a:t>
            </a:r>
            <a:r>
              <a:rPr lang="en-IN" sz="1400" b="1" strike="noStrike" spc="29" dirty="0">
                <a:solidFill>
                  <a:srgbClr val="000000"/>
                </a:solidFill>
                <a:latin typeface="Arial"/>
                <a:ea typeface="DejaVu Sans"/>
              </a:rPr>
              <a:t> </a:t>
            </a:r>
            <a:r>
              <a:rPr lang="en-IN" sz="1400" b="1" strike="noStrike" spc="-15" dirty="0">
                <a:solidFill>
                  <a:srgbClr val="000000"/>
                </a:solidFill>
                <a:latin typeface="Arial"/>
                <a:ea typeface="DejaVu Sans"/>
              </a:rPr>
              <a:t>Generation</a:t>
            </a:r>
            <a:r>
              <a:rPr lang="en-IN" sz="1400" b="1" strike="noStrike" spc="49" dirty="0">
                <a:solidFill>
                  <a:srgbClr val="000000"/>
                </a:solidFill>
                <a:latin typeface="Arial"/>
                <a:ea typeface="DejaVu Sans"/>
              </a:rPr>
              <a:t> </a:t>
            </a:r>
            <a:r>
              <a:rPr lang="en-IN" sz="1400" b="1" strike="noStrike" spc="-7" dirty="0">
                <a:solidFill>
                  <a:srgbClr val="000000"/>
                </a:solidFill>
                <a:latin typeface="Arial"/>
                <a:ea typeface="DejaVu Sans"/>
              </a:rPr>
              <a:t>&amp;</a:t>
            </a:r>
            <a:r>
              <a:rPr lang="en-IN" sz="1400" b="1" strike="noStrike" spc="-1" dirty="0">
                <a:solidFill>
                  <a:srgbClr val="000000"/>
                </a:solidFill>
                <a:latin typeface="Arial"/>
                <a:ea typeface="DejaVu Sans"/>
              </a:rPr>
              <a:t> </a:t>
            </a:r>
            <a:r>
              <a:rPr lang="en-IN" sz="1400" b="1" strike="noStrike" spc="-15" dirty="0">
                <a:solidFill>
                  <a:srgbClr val="000000"/>
                </a:solidFill>
                <a:latin typeface="Arial"/>
                <a:ea typeface="DejaVu Sans"/>
              </a:rPr>
              <a:t>Strategy:</a:t>
            </a:r>
            <a:r>
              <a:rPr lang="en-IN" sz="1400" b="1" strike="noStrike" spc="100" dirty="0">
                <a:solidFill>
                  <a:srgbClr val="000000"/>
                </a:solidFill>
                <a:latin typeface="Arial"/>
                <a:ea typeface="DejaVu Sans"/>
              </a:rPr>
              <a:t> </a:t>
            </a:r>
            <a:r>
              <a:rPr lang="en-IN" sz="1400" b="0" strike="noStrike" spc="-12" dirty="0">
                <a:solidFill>
                  <a:srgbClr val="000000"/>
                </a:solidFill>
                <a:latin typeface="Microsoft Sans Serif"/>
                <a:ea typeface="DejaVu Sans"/>
              </a:rPr>
              <a:t>Create</a:t>
            </a:r>
            <a:r>
              <a:rPr lang="en-IN" sz="1400" b="0" strike="noStrike" spc="49"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a</a:t>
            </a:r>
            <a:r>
              <a:rPr lang="en-IN" sz="1400" b="0" strike="noStrike" spc="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content</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calendar</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for</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remaining</a:t>
            </a:r>
            <a:r>
              <a:rPr lang="en-IN" sz="1400" b="0" strike="noStrike" spc="26"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month</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of</a:t>
            </a:r>
            <a:r>
              <a:rPr lang="en-IN" sz="1400" b="0" strike="noStrike" spc="7"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July </a:t>
            </a:r>
            <a:r>
              <a:rPr lang="en-IN" sz="1400" b="0" strike="noStrike" spc="-3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by</a:t>
            </a:r>
            <a:r>
              <a:rPr lang="en-IN" sz="1400" b="0" strike="noStrike" spc="3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brainstorming</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content</a:t>
            </a:r>
            <a:r>
              <a:rPr lang="en-IN" sz="1400" b="0" strike="noStrike" spc="60"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themes,</a:t>
            </a:r>
            <a:r>
              <a:rPr lang="en-IN" sz="1400" b="0" strike="noStrike" spc="35"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exploring</a:t>
            </a:r>
            <a:r>
              <a:rPr lang="en-IN" sz="1400" b="0" strike="noStrike" spc="80"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various</a:t>
            </a:r>
            <a:r>
              <a:rPr lang="en-IN" sz="1400" b="0" strike="noStrike" spc="3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formats</a:t>
            </a:r>
            <a:r>
              <a:rPr lang="en-IN" sz="1400" b="0" strike="noStrike" spc="29"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like</a:t>
            </a:r>
            <a:r>
              <a:rPr lang="en-IN" sz="1400" b="0" strike="noStrike" spc="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blog</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posts,</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videos,</a:t>
            </a:r>
            <a:r>
              <a:rPr lang="en-IN" sz="1400" b="0" strike="noStrike" spc="60" dirty="0">
                <a:solidFill>
                  <a:srgbClr val="000000"/>
                </a:solidFill>
                <a:latin typeface="Microsoft Sans Serif"/>
                <a:ea typeface="DejaVu Sans"/>
              </a:rPr>
              <a:t> </a:t>
            </a:r>
            <a:r>
              <a:rPr lang="en-IN" sz="1400" b="0" strike="noStrike" spc="-15" dirty="0" err="1">
                <a:solidFill>
                  <a:srgbClr val="000000"/>
                </a:solidFill>
                <a:latin typeface="Microsoft Sans Serif"/>
                <a:ea typeface="DejaVu Sans"/>
              </a:rPr>
              <a:t>infographics</a:t>
            </a:r>
            <a:r>
              <a:rPr lang="en-IN" sz="1400" b="0" strike="noStrike" spc="-1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 podcasts,</a:t>
            </a:r>
            <a:r>
              <a:rPr lang="en-IN" sz="1400" b="0" strike="noStrike" spc="4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and</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interactive</a:t>
            </a:r>
            <a:r>
              <a:rPr lang="en-IN" sz="1400" b="0" strike="noStrike" spc="4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quizzes,</a:t>
            </a:r>
            <a:r>
              <a:rPr lang="en-IN" sz="1400" b="0" strike="noStrike" spc="100"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and</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scheduling</a:t>
            </a:r>
            <a:r>
              <a:rPr lang="en-IN" sz="1400" b="0" strike="noStrike" spc="4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publication</a:t>
            </a:r>
            <a:r>
              <a:rPr lang="en-IN" sz="1400" b="0" strike="noStrike" spc="7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dates</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mainly</a:t>
            </a:r>
            <a:r>
              <a:rPr lang="en-IN" sz="1400" b="0" strike="noStrike" spc="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on</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Facebook</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&amp; </a:t>
            </a:r>
            <a:r>
              <a:rPr lang="en-IN" sz="1400" b="0" strike="noStrike" spc="-7" dirty="0">
                <a:solidFill>
                  <a:srgbClr val="000000"/>
                </a:solidFill>
                <a:latin typeface="Microsoft Sans Serif"/>
                <a:ea typeface="DejaVu Sans"/>
              </a:rPr>
              <a:t> </a:t>
            </a:r>
            <a:r>
              <a:rPr lang="en-IN" sz="1400" b="0" strike="noStrike" spc="-15" dirty="0" err="1">
                <a:solidFill>
                  <a:srgbClr val="000000"/>
                </a:solidFill>
                <a:latin typeface="Microsoft Sans Serif"/>
                <a:ea typeface="DejaVu Sans"/>
              </a:rPr>
              <a:t>Instagram</a:t>
            </a:r>
            <a:r>
              <a:rPr lang="en-IN" sz="1400" b="0" strike="noStrike" spc="-15" dirty="0">
                <a:solidFill>
                  <a:srgbClr val="000000"/>
                </a:solidFill>
                <a:latin typeface="Microsoft Sans Serif"/>
                <a:ea typeface="DejaVu Sans"/>
              </a:rPr>
              <a:t>.</a:t>
            </a:r>
            <a:endParaRPr lang="en-IN" sz="1400" b="0" strike="noStrike" spc="-1" dirty="0">
              <a:latin typeface="Arial"/>
            </a:endParaRPr>
          </a:p>
          <a:p>
            <a:pPr marL="29160">
              <a:lnSpc>
                <a:spcPct val="100000"/>
              </a:lnSpc>
              <a:spcBef>
                <a:spcPts val="40"/>
              </a:spcBef>
            </a:pPr>
            <a:endParaRPr lang="en-IN" sz="1400" b="0" strike="noStrike" spc="-1" dirty="0">
              <a:latin typeface="Arial"/>
            </a:endParaRPr>
          </a:p>
          <a:p>
            <a:pPr marL="358920">
              <a:lnSpc>
                <a:spcPct val="100000"/>
              </a:lnSpc>
            </a:pPr>
            <a:r>
              <a:rPr lang="en-IN" sz="1400" b="0" strike="noStrike" spc="-12" dirty="0">
                <a:solidFill>
                  <a:srgbClr val="000000"/>
                </a:solidFill>
                <a:latin typeface="Microsoft Sans Serif"/>
                <a:ea typeface="DejaVu Sans"/>
              </a:rPr>
              <a:t>And</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include</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strategy,</a:t>
            </a:r>
            <a:r>
              <a:rPr lang="en-IN" sz="1400" b="0" strike="noStrike" spc="94"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aim</a:t>
            </a:r>
            <a:r>
              <a:rPr lang="en-IN" sz="1400" b="0" strike="noStrike" spc="2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and</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idea</a:t>
            </a:r>
            <a:r>
              <a:rPr lang="en-IN" sz="1400" b="0" strike="noStrike" spc="21"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behind</a:t>
            </a:r>
            <a:r>
              <a:rPr lang="en-IN" sz="1400" b="0" strike="noStrike" spc="4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these</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posts</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and</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story</a:t>
            </a:r>
            <a:endParaRPr lang="en-IN" sz="1400" b="0" strike="noStrike" spc="-1" dirty="0">
              <a:latin typeface="Arial"/>
            </a:endParaRPr>
          </a:p>
          <a:p>
            <a:pPr marL="29160">
              <a:lnSpc>
                <a:spcPct val="100000"/>
              </a:lnSpc>
            </a:pPr>
            <a:endParaRPr lang="en-IN" sz="1400" b="0" strike="noStrike" spc="-1" dirty="0">
              <a:latin typeface="Arial"/>
            </a:endParaRPr>
          </a:p>
          <a:p>
            <a:pPr marL="29160">
              <a:lnSpc>
                <a:spcPct val="100000"/>
              </a:lnSpc>
              <a:spcBef>
                <a:spcPts val="26"/>
              </a:spcBef>
            </a:pPr>
            <a:endParaRPr lang="en-IN" sz="1400" b="0" strike="noStrike" spc="-1" dirty="0">
              <a:latin typeface="Arial"/>
            </a:endParaRPr>
          </a:p>
          <a:p>
            <a:pPr marL="816120">
              <a:lnSpc>
                <a:spcPct val="100000"/>
              </a:lnSpc>
            </a:pPr>
            <a:r>
              <a:rPr lang="en-IN" sz="1400" b="0" u="sng" strike="noStrike" spc="49" dirty="0">
                <a:solidFill>
                  <a:srgbClr val="0096A7"/>
                </a:solidFill>
                <a:uFill>
                  <a:solidFill>
                    <a:srgbClr val="0096A7"/>
                  </a:solidFill>
                </a:uFill>
                <a:latin typeface="Microsoft Sans Serif"/>
                <a:ea typeface="DejaVu Sans"/>
                <a:hlinkClick r:id="rId2"/>
              </a:rPr>
              <a:t> </a:t>
            </a:r>
            <a:r>
              <a:rPr lang="en-IN" sz="1400" b="0" u="sng" strike="noStrike" spc="-12" dirty="0" err="1">
                <a:solidFill>
                  <a:srgbClr val="0096A7"/>
                </a:solidFill>
                <a:uFill>
                  <a:solidFill>
                    <a:srgbClr val="0096A7"/>
                  </a:solidFill>
                </a:uFill>
                <a:latin typeface="Microsoft Sans Serif"/>
                <a:ea typeface="DejaVu Sans"/>
                <a:hlinkClick r:id="rId2"/>
              </a:rPr>
              <a:t>ExampleExampleExampleContent</a:t>
            </a:r>
            <a:r>
              <a:rPr lang="en-IN" sz="1400" b="0" u="sng" strike="noStrike" spc="46" dirty="0">
                <a:solidFill>
                  <a:srgbClr val="0096A7"/>
                </a:solidFill>
                <a:uFill>
                  <a:solidFill>
                    <a:srgbClr val="0096A7"/>
                  </a:solidFill>
                </a:uFill>
                <a:latin typeface="Microsoft Sans Serif"/>
                <a:ea typeface="DejaVu Sans"/>
                <a:hlinkClick r:id="rId2"/>
              </a:rPr>
              <a:t> </a:t>
            </a:r>
            <a:r>
              <a:rPr lang="en-IN" sz="1400" b="0" u="sng" strike="noStrike" spc="-12" dirty="0">
                <a:solidFill>
                  <a:srgbClr val="0096A7"/>
                </a:solidFill>
                <a:uFill>
                  <a:solidFill>
                    <a:srgbClr val="0096A7"/>
                  </a:solidFill>
                </a:uFill>
                <a:latin typeface="Microsoft Sans Serif"/>
                <a:ea typeface="DejaVu Sans"/>
                <a:hlinkClick r:id="rId2"/>
              </a:rPr>
              <a:t>Calendar</a:t>
            </a:r>
            <a:r>
              <a:rPr lang="en-IN" sz="1400" b="0" u="sng" strike="noStrike" spc="49" dirty="0">
                <a:solidFill>
                  <a:srgbClr val="0096A7"/>
                </a:solidFill>
                <a:uFill>
                  <a:solidFill>
                    <a:srgbClr val="0096A7"/>
                  </a:solidFill>
                </a:uFill>
                <a:latin typeface="Microsoft Sans Serif"/>
                <a:ea typeface="DejaVu Sans"/>
                <a:hlinkClick r:id="rId2"/>
              </a:rPr>
              <a:t> </a:t>
            </a:r>
            <a:r>
              <a:rPr lang="en-IN" sz="1400" b="0" u="sng" strike="noStrike" spc="29" dirty="0">
                <a:solidFill>
                  <a:srgbClr val="0096A7"/>
                </a:solidFill>
                <a:uFill>
                  <a:solidFill>
                    <a:srgbClr val="0096A7"/>
                  </a:solidFill>
                </a:uFill>
                <a:latin typeface="Microsoft Sans Serif"/>
                <a:ea typeface="DejaVu Sans"/>
                <a:hlinkClick r:id="rId2"/>
              </a:rPr>
              <a:t> </a:t>
            </a:r>
            <a:r>
              <a:rPr lang="en-IN" sz="1400" b="0" strike="noStrike" spc="-7" dirty="0">
                <a:solidFill>
                  <a:srgbClr val="000000"/>
                </a:solidFill>
                <a:latin typeface="Microsoft Sans Serif"/>
                <a:ea typeface="DejaVu Sans"/>
              </a:rPr>
              <a:t>(Try</a:t>
            </a:r>
            <a:r>
              <a:rPr lang="en-IN" sz="1400" b="0" strike="noStrike" spc="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creating</a:t>
            </a:r>
            <a:r>
              <a:rPr lang="en-IN" sz="1400" b="0" strike="noStrike" spc="49"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a</a:t>
            </a:r>
            <a:r>
              <a:rPr lang="en-IN" sz="1400" b="0" strike="noStrike" spc="7"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table</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for</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month</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of</a:t>
            </a:r>
            <a:r>
              <a:rPr lang="en-IN" sz="1400" b="0" strike="noStrike" spc="7" dirty="0">
                <a:solidFill>
                  <a:srgbClr val="000000"/>
                </a:solidFill>
                <a:latin typeface="Microsoft Sans Serif"/>
                <a:ea typeface="DejaVu Sans"/>
              </a:rPr>
              <a:t> </a:t>
            </a:r>
            <a:r>
              <a:rPr lang="en-IN" sz="1400" b="0" strike="noStrike" spc="-21" dirty="0">
                <a:solidFill>
                  <a:srgbClr val="000000"/>
                </a:solidFill>
                <a:latin typeface="Microsoft Sans Serif"/>
                <a:ea typeface="DejaVu Sans"/>
              </a:rPr>
              <a:t>July)</a:t>
            </a:r>
            <a:endParaRPr lang="en-IN" sz="1400" b="0" strike="noStrike" spc="-1" dirty="0">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731" y="126653"/>
            <a:ext cx="5239271" cy="49207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251520" y="21829"/>
            <a:ext cx="4816440" cy="275060"/>
          </a:xfrm>
          <a:prstGeom prst="rect">
            <a:avLst/>
          </a:prstGeom>
          <a:noFill/>
          <a:ln>
            <a:noFill/>
          </a:ln>
        </p:spPr>
        <p:style>
          <a:lnRef idx="0">
            <a:scrgbClr r="0" g="0" b="0"/>
          </a:lnRef>
          <a:fillRef idx="0">
            <a:scrgbClr r="0" g="0" b="0"/>
          </a:fillRef>
          <a:effectRef idx="0">
            <a:scrgbClr r="0" g="0" b="0"/>
          </a:effectRef>
          <a:fontRef idx="minor"/>
        </p:style>
        <p:txBody>
          <a:bodyPr lIns="0" tIns="13320" rIns="0" bIns="0">
            <a:spAutoFit/>
          </a:bodyPr>
          <a:lstStyle/>
          <a:p>
            <a:pPr marL="12600">
              <a:lnSpc>
                <a:spcPct val="100000"/>
              </a:lnSpc>
              <a:spcBef>
                <a:spcPts val="105"/>
              </a:spcBef>
            </a:pPr>
            <a:r>
              <a:rPr lang="en-IN" sz="1700" b="1" strike="noStrike" spc="-7" dirty="0">
                <a:solidFill>
                  <a:srgbClr val="434343"/>
                </a:solidFill>
                <a:latin typeface="Arial"/>
                <a:ea typeface="DejaVu Sans"/>
              </a:rPr>
              <a:t>Part</a:t>
            </a:r>
            <a:r>
              <a:rPr lang="en-IN" sz="1700" b="1" strike="noStrike" spc="9" dirty="0">
                <a:solidFill>
                  <a:srgbClr val="434343"/>
                </a:solidFill>
                <a:latin typeface="Arial"/>
                <a:ea typeface="DejaVu Sans"/>
              </a:rPr>
              <a:t> </a:t>
            </a:r>
            <a:r>
              <a:rPr lang="en-IN" sz="1700" b="1" strike="noStrike" spc="-7" dirty="0">
                <a:solidFill>
                  <a:srgbClr val="434343"/>
                </a:solidFill>
                <a:latin typeface="Arial"/>
                <a:ea typeface="DejaVu Sans"/>
              </a:rPr>
              <a:t>3:</a:t>
            </a:r>
            <a:r>
              <a:rPr lang="en-IN" sz="1700" b="1" strike="noStrike" spc="7" dirty="0">
                <a:solidFill>
                  <a:srgbClr val="434343"/>
                </a:solidFill>
                <a:latin typeface="Arial"/>
                <a:ea typeface="DejaVu Sans"/>
              </a:rPr>
              <a:t> </a:t>
            </a:r>
            <a:r>
              <a:rPr lang="en-IN" sz="1700" b="1" strike="noStrike" spc="-12" dirty="0">
                <a:solidFill>
                  <a:srgbClr val="434343"/>
                </a:solidFill>
                <a:latin typeface="Arial"/>
                <a:ea typeface="DejaVu Sans"/>
              </a:rPr>
              <a:t>Content</a:t>
            </a:r>
            <a:r>
              <a:rPr lang="en-IN" sz="1700" b="1" strike="noStrike" spc="7" dirty="0">
                <a:solidFill>
                  <a:srgbClr val="434343"/>
                </a:solidFill>
                <a:latin typeface="Arial"/>
                <a:ea typeface="DejaVu Sans"/>
              </a:rPr>
              <a:t> </a:t>
            </a:r>
            <a:r>
              <a:rPr lang="en-IN" sz="1700" b="1" strike="noStrike" spc="-12" dirty="0">
                <a:solidFill>
                  <a:srgbClr val="434343"/>
                </a:solidFill>
                <a:latin typeface="Arial"/>
                <a:ea typeface="DejaVu Sans"/>
              </a:rPr>
              <a:t>Ideas</a:t>
            </a:r>
            <a:r>
              <a:rPr lang="en-IN" sz="1700" b="1" strike="noStrike" spc="9" dirty="0">
                <a:solidFill>
                  <a:srgbClr val="434343"/>
                </a:solidFill>
                <a:latin typeface="Arial"/>
                <a:ea typeface="DejaVu Sans"/>
              </a:rPr>
              <a:t> </a:t>
            </a:r>
            <a:r>
              <a:rPr lang="en-IN" sz="1700" b="1" strike="noStrike" spc="-12" dirty="0">
                <a:solidFill>
                  <a:srgbClr val="434343"/>
                </a:solidFill>
                <a:latin typeface="Arial"/>
                <a:ea typeface="DejaVu Sans"/>
              </a:rPr>
              <a:t>and</a:t>
            </a:r>
            <a:r>
              <a:rPr lang="en-IN" sz="1700" b="1" strike="noStrike" spc="9" dirty="0">
                <a:solidFill>
                  <a:srgbClr val="434343"/>
                </a:solidFill>
                <a:latin typeface="Arial"/>
                <a:ea typeface="DejaVu Sans"/>
              </a:rPr>
              <a:t> </a:t>
            </a:r>
            <a:r>
              <a:rPr lang="en-IN" sz="1700" b="1" strike="noStrike" spc="-7" dirty="0">
                <a:solidFill>
                  <a:srgbClr val="434343"/>
                </a:solidFill>
                <a:latin typeface="Arial"/>
                <a:ea typeface="DejaVu Sans"/>
              </a:rPr>
              <a:t>Marketing</a:t>
            </a:r>
            <a:r>
              <a:rPr lang="en-IN" sz="1700" b="1" strike="noStrike" spc="9" dirty="0">
                <a:solidFill>
                  <a:srgbClr val="434343"/>
                </a:solidFill>
                <a:latin typeface="Arial"/>
                <a:ea typeface="DejaVu Sans"/>
              </a:rPr>
              <a:t> </a:t>
            </a:r>
            <a:r>
              <a:rPr lang="en-IN" sz="1700" b="1" strike="noStrike" spc="-7" dirty="0">
                <a:solidFill>
                  <a:srgbClr val="434343"/>
                </a:solidFill>
                <a:latin typeface="Arial"/>
                <a:ea typeface="DejaVu Sans"/>
              </a:rPr>
              <a:t>Strategies</a:t>
            </a:r>
            <a:endParaRPr lang="en-IN" sz="1700" b="0" strike="noStrike" spc="-1" dirty="0">
              <a:latin typeface="Arial"/>
            </a:endParaRPr>
          </a:p>
        </p:txBody>
      </p:sp>
      <p:sp>
        <p:nvSpPr>
          <p:cNvPr id="140" name="CustomShape 2"/>
          <p:cNvSpPr/>
          <p:nvPr/>
        </p:nvSpPr>
        <p:spPr>
          <a:xfrm>
            <a:off x="35496" y="414686"/>
            <a:ext cx="9217024" cy="4551337"/>
          </a:xfrm>
          <a:prstGeom prst="rect">
            <a:avLst/>
          </a:prstGeom>
          <a:noFill/>
          <a:ln>
            <a:noFill/>
          </a:ln>
        </p:spPr>
        <p:style>
          <a:lnRef idx="0">
            <a:scrgbClr r="0" g="0" b="0"/>
          </a:lnRef>
          <a:fillRef idx="0">
            <a:scrgbClr r="0" g="0" b="0"/>
          </a:fillRef>
          <a:effectRef idx="0">
            <a:scrgbClr r="0" g="0" b="0"/>
          </a:effectRef>
          <a:fontRef idx="minor"/>
        </p:style>
        <p:txBody>
          <a:bodyPr wrap="square" lIns="0" tIns="11520" rIns="0" bIns="0">
            <a:spAutoFit/>
          </a:bodyPr>
          <a:lstStyle/>
          <a:p>
            <a:pPr marL="329400" indent="-316800">
              <a:lnSpc>
                <a:spcPct val="100000"/>
              </a:lnSpc>
              <a:spcBef>
                <a:spcPts val="91"/>
              </a:spcBef>
              <a:buClr>
                <a:srgbClr val="000000"/>
              </a:buClr>
              <a:buFont typeface="Wingdings" charset="2"/>
              <a:buChar char=""/>
            </a:pPr>
            <a:r>
              <a:rPr lang="en-IN" sz="1400" b="0" strike="noStrike" spc="-12" dirty="0">
                <a:solidFill>
                  <a:srgbClr val="000000"/>
                </a:solidFill>
                <a:latin typeface="Microsoft Sans Serif"/>
                <a:ea typeface="DejaVu Sans"/>
              </a:rPr>
              <a:t>Reflect</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on</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content</a:t>
            </a:r>
            <a:r>
              <a:rPr lang="en-IN" sz="1400" b="0" strike="noStrike" spc="60"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ideas</a:t>
            </a:r>
            <a:r>
              <a:rPr lang="en-IN" sz="1400" b="0" strike="noStrike" spc="2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and</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marketing</a:t>
            </a:r>
            <a:r>
              <a:rPr lang="en-IN" sz="1400" b="0" strike="noStrike" spc="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strategies</a:t>
            </a:r>
            <a:r>
              <a:rPr lang="en-IN" sz="1400" b="0" strike="noStrike" spc="7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process,</a:t>
            </a:r>
            <a:r>
              <a:rPr lang="en-IN" sz="1400" b="0" strike="noStrike" spc="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discussing</a:t>
            </a:r>
            <a:r>
              <a:rPr lang="en-IN" sz="1400" b="0" strike="noStrike" spc="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7"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challenges </a:t>
            </a:r>
            <a:r>
              <a:rPr lang="en-IN" sz="1400" b="0" strike="noStrike" spc="-355"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encountered</a:t>
            </a:r>
            <a:r>
              <a:rPr lang="en-IN" sz="1400" b="0" strike="noStrike" spc="6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and</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lessons</a:t>
            </a:r>
            <a:r>
              <a:rPr lang="en-IN" sz="1400" b="0" strike="noStrike" spc="4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learned.</a:t>
            </a:r>
          </a:p>
          <a:p>
            <a:pPr marL="12600">
              <a:spcBef>
                <a:spcPts val="91"/>
              </a:spcBef>
              <a:buClr>
                <a:srgbClr val="000000"/>
              </a:buClr>
            </a:pPr>
            <a:r>
              <a:rPr lang="en-IN" sz="1400" spc="-15" dirty="0">
                <a:solidFill>
                  <a:srgbClr val="000000"/>
                </a:solidFill>
                <a:latin typeface="Microsoft Sans Serif"/>
              </a:rPr>
              <a:t> </a:t>
            </a:r>
            <a:r>
              <a:rPr lang="en-IN" sz="1400" b="1" spc="-1" dirty="0">
                <a:solidFill>
                  <a:srgbClr val="000000"/>
                </a:solidFill>
                <a:latin typeface="Times New Roman"/>
              </a:rPr>
              <a:t>Date: </a:t>
            </a:r>
            <a:r>
              <a:rPr lang="en-IN" sz="1400" spc="-1" dirty="0">
                <a:solidFill>
                  <a:srgbClr val="000000"/>
                </a:solidFill>
                <a:latin typeface="Times New Roman"/>
              </a:rPr>
              <a:t>21</a:t>
            </a:r>
            <a:r>
              <a:rPr lang="en-IN" sz="1400" spc="-1" baseline="30000" dirty="0">
                <a:solidFill>
                  <a:srgbClr val="000000"/>
                </a:solidFill>
                <a:latin typeface="Times New Roman"/>
              </a:rPr>
              <a:t>st</a:t>
            </a:r>
            <a:r>
              <a:rPr lang="en-IN" sz="1400" spc="-1" dirty="0">
                <a:solidFill>
                  <a:srgbClr val="000000"/>
                </a:solidFill>
                <a:latin typeface="Times New Roman"/>
              </a:rPr>
              <a:t>  august 2023</a:t>
            </a:r>
            <a:endParaRPr lang="en-IN" sz="1400" spc="-1" dirty="0"/>
          </a:p>
          <a:p>
            <a:pPr marL="12600">
              <a:lnSpc>
                <a:spcPct val="100000"/>
              </a:lnSpc>
              <a:spcBef>
                <a:spcPts val="91"/>
              </a:spcBef>
              <a:buClr>
                <a:srgbClr val="000000"/>
              </a:buClr>
            </a:pPr>
            <a:r>
              <a:rPr lang="en-IN" sz="1400" spc="-1" dirty="0">
                <a:solidFill>
                  <a:srgbClr val="000000"/>
                </a:solidFill>
                <a:latin typeface="Times New Roman"/>
              </a:rPr>
              <a:t>To create</a:t>
            </a:r>
            <a:r>
              <a:rPr lang="en-IN" sz="1400" b="1" spc="-1" dirty="0">
                <a:solidFill>
                  <a:srgbClr val="000000"/>
                </a:solidFill>
                <a:latin typeface="Times New Roman"/>
              </a:rPr>
              <a:t> </a:t>
            </a:r>
            <a:r>
              <a:rPr lang="en-IN" sz="1400" spc="-1" dirty="0">
                <a:solidFill>
                  <a:srgbClr val="000000"/>
                </a:solidFill>
                <a:latin typeface="Times New Roman"/>
              </a:rPr>
              <a:t>awareness on HDFC bank online services.</a:t>
            </a:r>
          </a:p>
          <a:p>
            <a:pPr marL="12600">
              <a:lnSpc>
                <a:spcPct val="100000"/>
              </a:lnSpc>
              <a:spcBef>
                <a:spcPts val="91"/>
              </a:spcBef>
              <a:buClr>
                <a:srgbClr val="000000"/>
              </a:buClr>
            </a:pPr>
            <a:r>
              <a:rPr lang="en-IN" sz="1400" spc="-1" dirty="0">
                <a:solidFill>
                  <a:srgbClr val="000000"/>
                </a:solidFill>
                <a:latin typeface="Times New Roman"/>
              </a:rPr>
              <a:t>Our bank launches for customers to apply credit card at online.</a:t>
            </a:r>
          </a:p>
          <a:p>
            <a:pPr marL="12600">
              <a:lnSpc>
                <a:spcPct val="100000"/>
              </a:lnSpc>
              <a:spcBef>
                <a:spcPts val="91"/>
              </a:spcBef>
              <a:buClr>
                <a:srgbClr val="000000"/>
              </a:buClr>
            </a:pPr>
            <a:r>
              <a:rPr lang="en-IN" sz="1400" spc="-1" dirty="0">
                <a:solidFill>
                  <a:srgbClr val="000000"/>
                </a:solidFill>
                <a:latin typeface="Times New Roman"/>
              </a:rPr>
              <a:t>Using blog article</a:t>
            </a:r>
            <a:endParaRPr lang="en-IN" sz="1400" spc="-15" dirty="0">
              <a:solidFill>
                <a:srgbClr val="000000"/>
              </a:solidFill>
              <a:latin typeface="Microsoft Sans Serif"/>
            </a:endParaRPr>
          </a:p>
          <a:p>
            <a:pPr marL="12600">
              <a:spcBef>
                <a:spcPts val="91"/>
              </a:spcBef>
              <a:buClr>
                <a:srgbClr val="000000"/>
              </a:buClr>
            </a:pPr>
            <a:r>
              <a:rPr lang="en-IN" sz="1400" spc="-1" dirty="0">
                <a:solidFill>
                  <a:srgbClr val="000000"/>
                </a:solidFill>
                <a:latin typeface="Times New Roman"/>
              </a:rPr>
              <a:t>.                                                               </a:t>
            </a:r>
            <a:endParaRPr lang="en-IN" sz="1400" b="1" spc="-1" dirty="0">
              <a:solidFill>
                <a:srgbClr val="000000"/>
              </a:solidFill>
              <a:latin typeface="Times New Roman"/>
            </a:endParaRPr>
          </a:p>
          <a:p>
            <a:pPr marL="12600">
              <a:spcBef>
                <a:spcPts val="91"/>
              </a:spcBef>
              <a:buClr>
                <a:srgbClr val="000000"/>
              </a:buClr>
            </a:pPr>
            <a:endParaRPr lang="en-IN" sz="1400" b="1" spc="-1" dirty="0">
              <a:solidFill>
                <a:srgbClr val="000000"/>
              </a:solidFill>
              <a:latin typeface="Times New Roman"/>
            </a:endParaRPr>
          </a:p>
          <a:p>
            <a:pPr marL="12600">
              <a:spcBef>
                <a:spcPts val="91"/>
              </a:spcBef>
              <a:buClr>
                <a:srgbClr val="000000"/>
              </a:buClr>
            </a:pPr>
            <a:r>
              <a:rPr lang="en-IN" sz="1400" b="1" spc="-1" dirty="0">
                <a:solidFill>
                  <a:srgbClr val="000000"/>
                </a:solidFill>
                <a:latin typeface="Times New Roman"/>
              </a:rPr>
              <a:t>Date: </a:t>
            </a:r>
            <a:r>
              <a:rPr lang="en-IN" sz="1400" spc="-1" dirty="0">
                <a:solidFill>
                  <a:srgbClr val="000000"/>
                </a:solidFill>
                <a:latin typeface="Times New Roman"/>
              </a:rPr>
              <a:t>22</a:t>
            </a:r>
            <a:r>
              <a:rPr lang="en-IN" sz="1400" spc="-1" baseline="30000" dirty="0">
                <a:solidFill>
                  <a:srgbClr val="000000"/>
                </a:solidFill>
                <a:latin typeface="Times New Roman"/>
              </a:rPr>
              <a:t>nd</a:t>
            </a:r>
            <a:r>
              <a:rPr lang="en-IN" sz="1400" spc="-1" dirty="0">
                <a:solidFill>
                  <a:srgbClr val="000000"/>
                </a:solidFill>
                <a:latin typeface="Times New Roman"/>
              </a:rPr>
              <a:t> august 2023</a:t>
            </a:r>
          </a:p>
          <a:p>
            <a:pPr marL="12600">
              <a:spcBef>
                <a:spcPts val="91"/>
              </a:spcBef>
              <a:buClr>
                <a:srgbClr val="000000"/>
              </a:buClr>
            </a:pPr>
            <a:r>
              <a:rPr lang="en-IN" sz="1400" spc="-1" dirty="0">
                <a:solidFill>
                  <a:srgbClr val="000000"/>
                </a:solidFill>
                <a:latin typeface="Times New Roman"/>
              </a:rPr>
              <a:t>to promote newly launched credit cards. </a:t>
            </a:r>
          </a:p>
          <a:p>
            <a:pPr marL="12600">
              <a:spcBef>
                <a:spcPts val="91"/>
              </a:spcBef>
              <a:buClr>
                <a:srgbClr val="000000"/>
              </a:buClr>
            </a:pPr>
            <a:r>
              <a:rPr lang="en-IN" sz="1400" spc="-1" dirty="0">
                <a:solidFill>
                  <a:srgbClr val="000000"/>
                </a:solidFill>
                <a:latin typeface="Times New Roman"/>
              </a:rPr>
              <a:t>In this video i visualised in a very brief manner </a:t>
            </a:r>
          </a:p>
          <a:p>
            <a:pPr marL="12600">
              <a:spcBef>
                <a:spcPts val="91"/>
              </a:spcBef>
              <a:buClr>
                <a:srgbClr val="000000"/>
              </a:buClr>
            </a:pPr>
            <a:r>
              <a:rPr lang="en-IN" sz="1400" spc="-1" dirty="0">
                <a:solidFill>
                  <a:srgbClr val="000000"/>
                </a:solidFill>
                <a:latin typeface="Times New Roman"/>
              </a:rPr>
              <a:t>about different types of cards &amp; its benefits.</a:t>
            </a:r>
          </a:p>
          <a:p>
            <a:pPr marL="12600">
              <a:spcBef>
                <a:spcPts val="91"/>
              </a:spcBef>
              <a:buClr>
                <a:srgbClr val="000000"/>
              </a:buClr>
            </a:pPr>
            <a:endParaRPr lang="en-IN" sz="1400" spc="-1" dirty="0">
              <a:solidFill>
                <a:srgbClr val="000000"/>
              </a:solidFill>
              <a:latin typeface="Times New Roman"/>
            </a:endParaRPr>
          </a:p>
          <a:p>
            <a:pPr marL="12600">
              <a:spcBef>
                <a:spcPts val="91"/>
              </a:spcBef>
              <a:buClr>
                <a:srgbClr val="000000"/>
              </a:buClr>
            </a:pPr>
            <a:endParaRPr lang="en-IN" sz="1400" spc="-1" dirty="0">
              <a:solidFill>
                <a:srgbClr val="000000"/>
              </a:solidFill>
              <a:latin typeface="Times New Roman"/>
            </a:endParaRPr>
          </a:p>
          <a:p>
            <a:pPr marL="12600">
              <a:spcBef>
                <a:spcPts val="91"/>
              </a:spcBef>
              <a:buClr>
                <a:srgbClr val="000000"/>
              </a:buClr>
            </a:pPr>
            <a:endParaRPr lang="en-IN" sz="1400" spc="-1" dirty="0"/>
          </a:p>
          <a:p>
            <a:pPr marL="12600">
              <a:spcBef>
                <a:spcPts val="91"/>
              </a:spcBef>
              <a:buClr>
                <a:srgbClr val="000000"/>
              </a:buClr>
            </a:pPr>
            <a:r>
              <a:rPr lang="en-IN" sz="1400" b="1" spc="-1" dirty="0">
                <a:solidFill>
                  <a:srgbClr val="000000"/>
                </a:solidFill>
                <a:latin typeface="Times New Roman"/>
              </a:rPr>
              <a:t>Date: </a:t>
            </a:r>
            <a:r>
              <a:rPr lang="en-IN" sz="1400" spc="-1" dirty="0">
                <a:solidFill>
                  <a:srgbClr val="000000"/>
                </a:solidFill>
                <a:latin typeface="Times New Roman"/>
              </a:rPr>
              <a:t>23</a:t>
            </a:r>
            <a:r>
              <a:rPr lang="en-IN" sz="1400" spc="-1" baseline="30000" dirty="0">
                <a:solidFill>
                  <a:srgbClr val="000000"/>
                </a:solidFill>
                <a:latin typeface="Times New Roman"/>
              </a:rPr>
              <a:t>rd</a:t>
            </a:r>
            <a:r>
              <a:rPr lang="en-IN" sz="1400" spc="-1" dirty="0">
                <a:solidFill>
                  <a:srgbClr val="000000"/>
                </a:solidFill>
                <a:latin typeface="Times New Roman"/>
              </a:rPr>
              <a:t> august 2023</a:t>
            </a:r>
          </a:p>
          <a:p>
            <a:pPr marL="12600">
              <a:lnSpc>
                <a:spcPct val="100000"/>
              </a:lnSpc>
              <a:spcBef>
                <a:spcPts val="91"/>
              </a:spcBef>
              <a:buClr>
                <a:srgbClr val="000000"/>
              </a:buClr>
            </a:pPr>
            <a:r>
              <a:rPr lang="en-IN" sz="1400" spc="-1" dirty="0">
                <a:solidFill>
                  <a:srgbClr val="000000"/>
                </a:solidFill>
                <a:latin typeface="Times New Roman"/>
              </a:rPr>
              <a:t>awareness about frauds on digital transactions.</a:t>
            </a:r>
          </a:p>
          <a:p>
            <a:pPr marL="12600">
              <a:spcBef>
                <a:spcPts val="91"/>
              </a:spcBef>
              <a:buClr>
                <a:srgbClr val="000000"/>
              </a:buClr>
            </a:pPr>
            <a:r>
              <a:rPr lang="en-IN" sz="1400" spc="-1" dirty="0">
                <a:solidFill>
                  <a:srgbClr val="000000"/>
                </a:solidFill>
                <a:latin typeface="Times New Roman"/>
              </a:rPr>
              <a:t>to create a meme frauds on digital marketing</a:t>
            </a:r>
            <a:endParaRPr lang="en-IN" sz="1400" spc="-1" dirty="0"/>
          </a:p>
          <a:p>
            <a:pPr marL="12600">
              <a:lnSpc>
                <a:spcPct val="100000"/>
              </a:lnSpc>
              <a:spcBef>
                <a:spcPts val="91"/>
              </a:spcBef>
              <a:buClr>
                <a:srgbClr val="000000"/>
              </a:buClr>
            </a:pPr>
            <a:endParaRPr lang="en-IN" sz="1400" spc="-1" dirty="0">
              <a:solidFill>
                <a:srgbClr val="000000"/>
              </a:solidFill>
              <a:latin typeface="Times New Roman"/>
            </a:endParaRPr>
          </a:p>
          <a:p>
            <a:pPr marL="12600">
              <a:lnSpc>
                <a:spcPct val="100000"/>
              </a:lnSpc>
              <a:spcBef>
                <a:spcPts val="91"/>
              </a:spcBef>
              <a:buClr>
                <a:srgbClr val="000000"/>
              </a:buClr>
            </a:pPr>
            <a:endParaRPr lang="en-IN" sz="1400" b="0" strike="noStrike" spc="-1" dirty="0">
              <a:latin typeface="Aria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1544" y="630709"/>
            <a:ext cx="2170956"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145" y="2174214"/>
            <a:ext cx="2179654" cy="1265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138" y="3535953"/>
            <a:ext cx="2179654" cy="143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98662"/>
            <a:ext cx="8229240" cy="4431983"/>
          </a:xfrm>
        </p:spPr>
        <p:txBody>
          <a:bodyPr/>
          <a:lstStyle/>
          <a:p>
            <a:pPr rtl="0"/>
            <a:r>
              <a:rPr lang="en-US" sz="1600" dirty="0"/>
              <a:t>Creating content ideas and devising effective marketing strategies is a dynamic process that involves continuous learning and adaptation. Throughout this journey, several challenges and valuable lessons can be encountered.</a:t>
            </a:r>
            <a:br>
              <a:rPr lang="en-US" sz="1600" dirty="0"/>
            </a:br>
            <a:r>
              <a:rPr lang="en-US" sz="1600" b="1" dirty="0"/>
              <a:t>1.Understanding the Audience</a:t>
            </a:r>
            <a:r>
              <a:rPr lang="en-US" sz="1600" dirty="0"/>
              <a:t>: One of the primary challenges is comprehending the target audience's preferences, needs, and pain points.</a:t>
            </a:r>
            <a:br>
              <a:rPr lang="en-US" sz="1600" dirty="0"/>
            </a:br>
            <a:r>
              <a:rPr lang="en-US" sz="1600" b="1" dirty="0"/>
              <a:t>2. Generating Unique Ideas</a:t>
            </a:r>
            <a:r>
              <a:rPr lang="en-US" sz="1600" dirty="0"/>
              <a:t>: Coming up with fresh and innovative content ideas can be difficult, especially in saturated markets. </a:t>
            </a:r>
            <a:br>
              <a:rPr lang="en-US" sz="1600" dirty="0"/>
            </a:br>
            <a:r>
              <a:rPr lang="en-US" sz="1600" b="1" dirty="0"/>
              <a:t>3. Consistency and Quality</a:t>
            </a:r>
            <a:r>
              <a:rPr lang="en-US" sz="1600" dirty="0"/>
              <a:t>: Maintaining a consistent flow of high-quality content can be demanding. Setting up an editorial calendar and adhering to a content creation schedule helps in maintaining quality and meeting deadlines.</a:t>
            </a:r>
            <a:br>
              <a:rPr lang="en-US" sz="1600" dirty="0"/>
            </a:br>
            <a:r>
              <a:rPr lang="en-US" sz="1600" b="1" dirty="0"/>
              <a:t>4. Content Promotion</a:t>
            </a:r>
            <a:r>
              <a:rPr lang="en-US" sz="1600" dirty="0"/>
              <a:t>: Even the best content may not gain traction without proper promotion. Crafting effective marketing strategies to reach the target audience across various channels is crucial for success.</a:t>
            </a:r>
            <a:br>
              <a:rPr lang="en-US" sz="1600" dirty="0"/>
            </a:br>
            <a:r>
              <a:rPr lang="en-US" sz="1600" b="1" dirty="0"/>
              <a:t>5. Collaboration</a:t>
            </a:r>
            <a:r>
              <a:rPr lang="en-US" sz="1600" dirty="0"/>
              <a:t>: Collaborating with influencers or other brands can amplify the reach of content and strengthen marketing efforts.</a:t>
            </a:r>
            <a:br>
              <a:rPr lang="en-US" sz="1600" dirty="0"/>
            </a:br>
            <a:r>
              <a:rPr lang="en-US" sz="1600" dirty="0"/>
              <a:t>The content ideas and marketing strategies process is an iterative and learning-oriented journey</a:t>
            </a:r>
            <a:br>
              <a:rPr lang="en-US" sz="1600" dirty="0"/>
            </a:br>
            <a:endParaRPr lang="en-IN" sz="1600" dirty="0"/>
          </a:p>
        </p:txBody>
      </p:sp>
    </p:spTree>
    <p:extLst>
      <p:ext uri="{BB962C8B-B14F-4D97-AF65-F5344CB8AC3E}">
        <p14:creationId xmlns:p14="http://schemas.microsoft.com/office/powerpoint/2010/main" val="304716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72000" y="72001"/>
            <a:ext cx="83041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216160" indent="-2183040">
              <a:lnSpc>
                <a:spcPct val="115000"/>
              </a:lnSpc>
              <a:spcBef>
                <a:spcPts val="99"/>
              </a:spcBef>
            </a:pPr>
            <a:r>
              <a:rPr lang="en-IN" sz="1400" b="1" strike="noStrike" spc="-7">
                <a:solidFill>
                  <a:srgbClr val="434343"/>
                </a:solidFill>
                <a:latin typeface="Arial"/>
                <a:ea typeface="DejaVu Sans"/>
              </a:rPr>
              <a:t>Part</a:t>
            </a:r>
            <a:r>
              <a:rPr lang="en-IN" sz="1400" b="1" strike="noStrike" spc="9">
                <a:solidFill>
                  <a:srgbClr val="434343"/>
                </a:solidFill>
                <a:latin typeface="Arial"/>
                <a:ea typeface="DejaVu Sans"/>
              </a:rPr>
              <a:t> </a:t>
            </a:r>
            <a:r>
              <a:rPr lang="en-IN" sz="1400" b="1" strike="noStrike" spc="-7">
                <a:solidFill>
                  <a:srgbClr val="434343"/>
                </a:solidFill>
                <a:latin typeface="Arial"/>
                <a:ea typeface="DejaVu Sans"/>
              </a:rPr>
              <a:t>4: </a:t>
            </a:r>
            <a:r>
              <a:rPr lang="en-IN" sz="1400" b="1" strike="noStrike" spc="-15">
                <a:solidFill>
                  <a:srgbClr val="434343"/>
                </a:solidFill>
                <a:latin typeface="Arial"/>
                <a:ea typeface="DejaVu Sans"/>
              </a:rPr>
              <a:t>Content</a:t>
            </a:r>
            <a:r>
              <a:rPr lang="en-IN" sz="1400" b="1" strike="noStrike" spc="66">
                <a:solidFill>
                  <a:srgbClr val="434343"/>
                </a:solidFill>
                <a:latin typeface="Arial"/>
                <a:ea typeface="DejaVu Sans"/>
              </a:rPr>
              <a:t> </a:t>
            </a:r>
            <a:r>
              <a:rPr lang="en-IN" sz="1400" b="1" strike="noStrike" spc="-12">
                <a:solidFill>
                  <a:srgbClr val="434343"/>
                </a:solidFill>
                <a:latin typeface="Arial"/>
                <a:ea typeface="DejaVu Sans"/>
              </a:rPr>
              <a:t>Creation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and</a:t>
            </a:r>
            <a:r>
              <a:rPr lang="en-IN" sz="1400" b="1" strike="noStrike" spc="15">
                <a:solidFill>
                  <a:srgbClr val="434343"/>
                </a:solidFill>
                <a:latin typeface="Arial"/>
                <a:ea typeface="DejaVu Sans"/>
              </a:rPr>
              <a:t> </a:t>
            </a:r>
            <a:r>
              <a:rPr lang="en-IN" sz="1400" b="1" strike="noStrike" spc="-12">
                <a:solidFill>
                  <a:srgbClr val="434343"/>
                </a:solidFill>
                <a:latin typeface="Arial"/>
                <a:ea typeface="DejaVu Sans"/>
              </a:rPr>
              <a:t>Curation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(Post</a:t>
            </a:r>
            <a:r>
              <a:rPr lang="en-IN" sz="1400" b="1" strike="noStrike" spc="35">
                <a:solidFill>
                  <a:srgbClr val="434343"/>
                </a:solidFill>
                <a:latin typeface="Arial"/>
                <a:ea typeface="DejaVu Sans"/>
              </a:rPr>
              <a:t> </a:t>
            </a:r>
            <a:r>
              <a:rPr lang="en-IN" sz="1400" b="1" strike="noStrike" spc="-12">
                <a:solidFill>
                  <a:srgbClr val="434343"/>
                </a:solidFill>
                <a:latin typeface="Arial"/>
                <a:ea typeface="DejaVu Sans"/>
              </a:rPr>
              <a:t>creations,</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Designs/Video</a:t>
            </a:r>
            <a:r>
              <a:rPr lang="en-IN" sz="1400" b="1" strike="noStrike" spc="86">
                <a:solidFill>
                  <a:srgbClr val="434343"/>
                </a:solidFill>
                <a:latin typeface="Arial"/>
                <a:ea typeface="DejaVu Sans"/>
              </a:rPr>
              <a:t> </a:t>
            </a:r>
            <a:r>
              <a:rPr lang="en-IN" sz="1400" b="1" strike="noStrike" spc="-12">
                <a:solidFill>
                  <a:srgbClr val="434343"/>
                </a:solidFill>
                <a:latin typeface="Arial"/>
                <a:ea typeface="DejaVu Sans"/>
              </a:rPr>
              <a:t>Editing,</a:t>
            </a:r>
            <a:r>
              <a:rPr lang="en-IN" sz="1400" b="1" strike="noStrike" spc="46">
                <a:solidFill>
                  <a:srgbClr val="434343"/>
                </a:solidFill>
                <a:latin typeface="Arial"/>
                <a:ea typeface="DejaVu Sans"/>
              </a:rPr>
              <a:t> </a:t>
            </a:r>
            <a:r>
              <a:rPr lang="en-IN" sz="1400" b="1" strike="noStrike" spc="-21">
                <a:solidFill>
                  <a:srgbClr val="434343"/>
                </a:solidFill>
                <a:latin typeface="Arial"/>
                <a:ea typeface="DejaVu Sans"/>
              </a:rPr>
              <a:t>Ad</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Campaigns</a:t>
            </a:r>
            <a:r>
              <a:rPr lang="en-IN" sz="1400" b="1" strike="noStrike" spc="66">
                <a:solidFill>
                  <a:srgbClr val="434343"/>
                </a:solidFill>
                <a:latin typeface="Arial"/>
                <a:ea typeface="DejaVu Sans"/>
              </a:rPr>
              <a:t> </a:t>
            </a:r>
            <a:r>
              <a:rPr lang="en-IN" sz="1400" b="1" strike="noStrike" spc="-15">
                <a:solidFill>
                  <a:srgbClr val="434343"/>
                </a:solidFill>
                <a:latin typeface="Arial"/>
                <a:ea typeface="DejaVu Sans"/>
              </a:rPr>
              <a:t>over </a:t>
            </a:r>
            <a:r>
              <a:rPr lang="en-IN" sz="1400" b="1" strike="noStrike" spc="-375">
                <a:solidFill>
                  <a:srgbClr val="434343"/>
                </a:solidFill>
                <a:latin typeface="Arial"/>
                <a:ea typeface="DejaVu Sans"/>
              </a:rPr>
              <a:t> </a:t>
            </a:r>
            <a:r>
              <a:rPr lang="en-IN" sz="1400" b="1" strike="noStrike" spc="-12">
                <a:solidFill>
                  <a:srgbClr val="434343"/>
                </a:solidFill>
                <a:latin typeface="Arial"/>
                <a:ea typeface="DejaVu Sans"/>
              </a:rPr>
              <a:t>Social</a:t>
            </a:r>
            <a:r>
              <a:rPr lang="en-IN" sz="1400" b="1" strike="noStrike" spc="26">
                <a:solidFill>
                  <a:srgbClr val="434343"/>
                </a:solidFill>
                <a:latin typeface="Arial"/>
                <a:ea typeface="DejaVu Sans"/>
              </a:rPr>
              <a:t> </a:t>
            </a:r>
            <a:r>
              <a:rPr lang="en-IN" sz="1400" b="1" strike="noStrike" spc="-12">
                <a:solidFill>
                  <a:srgbClr val="434343"/>
                </a:solidFill>
                <a:latin typeface="Arial"/>
                <a:ea typeface="DejaVu Sans"/>
              </a:rPr>
              <a:t>Media</a:t>
            </a:r>
            <a:r>
              <a:rPr lang="en-IN" sz="1400" b="1" strike="noStrike" spc="-15">
                <a:solidFill>
                  <a:srgbClr val="434343"/>
                </a:solidFill>
                <a:latin typeface="Arial"/>
                <a:ea typeface="DejaVu Sans"/>
              </a:rPr>
              <a:t> and</a:t>
            </a:r>
            <a:r>
              <a:rPr lang="en-IN" sz="1400" b="1" strike="noStrike" spc="26">
                <a:solidFill>
                  <a:srgbClr val="434343"/>
                </a:solidFill>
                <a:latin typeface="Arial"/>
                <a:ea typeface="DejaVu Sans"/>
              </a:rPr>
              <a:t> </a:t>
            </a:r>
            <a:r>
              <a:rPr lang="en-IN" sz="1400" b="1" strike="noStrike" spc="-7">
                <a:solidFill>
                  <a:srgbClr val="434343"/>
                </a:solidFill>
                <a:latin typeface="Arial"/>
                <a:ea typeface="DejaVu Sans"/>
              </a:rPr>
              <a:t>Email</a:t>
            </a:r>
            <a:r>
              <a:rPr lang="en-IN" sz="1400" b="1" strike="noStrike" spc="-12">
                <a:solidFill>
                  <a:srgbClr val="434343"/>
                </a:solidFill>
                <a:latin typeface="Arial"/>
                <a:ea typeface="DejaVu Sans"/>
              </a:rPr>
              <a:t> </a:t>
            </a:r>
            <a:r>
              <a:rPr lang="en-IN" sz="1400" b="1" strike="noStrike" spc="-15">
                <a:solidFill>
                  <a:srgbClr val="434343"/>
                </a:solidFill>
                <a:latin typeface="Arial"/>
                <a:ea typeface="DejaVu Sans"/>
              </a:rPr>
              <a:t>Ideation</a:t>
            </a:r>
            <a:r>
              <a:rPr lang="en-IN" sz="1400" b="1" strike="noStrike" spc="49">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1">
                <a:solidFill>
                  <a:srgbClr val="434343"/>
                </a:solidFill>
                <a:latin typeface="Arial"/>
                <a:ea typeface="DejaVu Sans"/>
              </a:rPr>
              <a:t> </a:t>
            </a:r>
            <a:r>
              <a:rPr lang="en-IN" sz="1400" b="1" strike="noStrike" spc="-12">
                <a:solidFill>
                  <a:srgbClr val="434343"/>
                </a:solidFill>
                <a:latin typeface="Arial"/>
                <a:ea typeface="DejaVu Sans"/>
              </a:rPr>
              <a:t>Creation)</a:t>
            </a:r>
            <a:endParaRPr lang="en-IN" sz="1400" b="0" strike="noStrike" spc="-1">
              <a:latin typeface="Arial"/>
            </a:endParaRPr>
          </a:p>
        </p:txBody>
      </p:sp>
      <p:sp>
        <p:nvSpPr>
          <p:cNvPr id="142" name="CustomShape 2"/>
          <p:cNvSpPr/>
          <p:nvPr/>
        </p:nvSpPr>
        <p:spPr>
          <a:xfrm>
            <a:off x="557280" y="1468440"/>
            <a:ext cx="7993440" cy="2597683"/>
          </a:xfrm>
          <a:prstGeom prst="rect">
            <a:avLst/>
          </a:prstGeom>
          <a:noFill/>
          <a:ln>
            <a:noFill/>
          </a:ln>
        </p:spPr>
        <p:style>
          <a:lnRef idx="0">
            <a:scrgbClr r="0" g="0" b="0"/>
          </a:lnRef>
          <a:fillRef idx="0">
            <a:scrgbClr r="0" g="0" b="0"/>
          </a:fillRef>
          <a:effectRef idx="0">
            <a:scrgbClr r="0" g="0" b="0"/>
          </a:effectRef>
          <a:fontRef idx="minor"/>
        </p:style>
        <p:txBody>
          <a:bodyPr lIns="0" tIns="12240" rIns="0" bIns="0">
            <a:spAutoFit/>
          </a:bodyPr>
          <a:lstStyle/>
          <a:p>
            <a:pPr marL="12600">
              <a:lnSpc>
                <a:spcPct val="100000"/>
              </a:lnSpc>
              <a:spcBef>
                <a:spcPts val="96"/>
              </a:spcBef>
            </a:pPr>
            <a:r>
              <a:rPr lang="en-IN" sz="1400" b="1" strike="noStrike" spc="-12">
                <a:solidFill>
                  <a:srgbClr val="000000"/>
                </a:solidFill>
                <a:latin typeface="Arial"/>
                <a:ea typeface="DejaVu Sans"/>
              </a:rPr>
              <a:t>Post</a:t>
            </a:r>
            <a:r>
              <a:rPr lang="en-IN" sz="1400" b="1" strike="noStrike" spc="-41">
                <a:solidFill>
                  <a:srgbClr val="000000"/>
                </a:solidFill>
                <a:latin typeface="Arial"/>
                <a:ea typeface="DejaVu Sans"/>
              </a:rPr>
              <a:t> </a:t>
            </a:r>
            <a:r>
              <a:rPr lang="en-IN" sz="1400" b="1" strike="noStrike" spc="-12">
                <a:solidFill>
                  <a:srgbClr val="000000"/>
                </a:solidFill>
                <a:latin typeface="Arial"/>
                <a:ea typeface="DejaVu Sans"/>
              </a:rPr>
              <a:t>Creation:</a:t>
            </a:r>
            <a:endParaRPr lang="en-IN" sz="1400" b="0" strike="noStrike" spc="-1">
              <a:latin typeface="Arial"/>
            </a:endParaRPr>
          </a:p>
          <a:p>
            <a:pPr marL="469440" indent="-316800">
              <a:lnSpc>
                <a:spcPct val="100000"/>
              </a:lnSpc>
              <a:buClr>
                <a:srgbClr val="000000"/>
              </a:buClr>
              <a:buFont typeface="Microsoft Sans Serif"/>
              <a:buChar char="●"/>
            </a:pPr>
            <a:r>
              <a:rPr lang="en-IN" sz="1400" b="1" strike="noStrike" spc="-12">
                <a:solidFill>
                  <a:srgbClr val="000000"/>
                </a:solidFill>
                <a:latin typeface="Arial"/>
                <a:ea typeface="DejaVu Sans"/>
              </a:rPr>
              <a:t>Select</a:t>
            </a:r>
            <a:r>
              <a:rPr lang="en-IN" sz="1400" b="1" strike="noStrike" spc="29">
                <a:solidFill>
                  <a:srgbClr val="000000"/>
                </a:solidFill>
                <a:latin typeface="Arial"/>
                <a:ea typeface="DejaVu Sans"/>
              </a:rPr>
              <a:t> </a:t>
            </a:r>
            <a:r>
              <a:rPr lang="en-IN" sz="1400" b="1" strike="noStrike" spc="-15">
                <a:solidFill>
                  <a:srgbClr val="000000"/>
                </a:solidFill>
                <a:latin typeface="Arial"/>
                <a:ea typeface="DejaVu Sans"/>
              </a:rPr>
              <a:t>Content</a:t>
            </a:r>
            <a:r>
              <a:rPr lang="en-IN" sz="1400" b="1" strike="noStrike" spc="29">
                <a:solidFill>
                  <a:srgbClr val="000000"/>
                </a:solidFill>
                <a:latin typeface="Arial"/>
                <a:ea typeface="DejaVu Sans"/>
              </a:rPr>
              <a:t> </a:t>
            </a:r>
            <a:r>
              <a:rPr lang="en-IN" sz="1400" b="1" strike="noStrike" spc="-15">
                <a:solidFill>
                  <a:srgbClr val="000000"/>
                </a:solidFill>
                <a:latin typeface="Arial"/>
                <a:ea typeface="DejaVu Sans"/>
              </a:rPr>
              <a:t>Categories:</a:t>
            </a:r>
            <a:r>
              <a:rPr lang="en-IN" sz="1400" b="1" strike="noStrike" spc="69">
                <a:solidFill>
                  <a:srgbClr val="000000"/>
                </a:solidFill>
                <a:latin typeface="Arial"/>
                <a:ea typeface="DejaVu Sans"/>
              </a:rPr>
              <a:t> </a:t>
            </a:r>
            <a:r>
              <a:rPr lang="en-IN" sz="1400" b="0" strike="noStrike" spc="-15">
                <a:solidFill>
                  <a:srgbClr val="000000"/>
                </a:solidFill>
                <a:latin typeface="Microsoft Sans Serif"/>
                <a:ea typeface="DejaVu Sans"/>
              </a:rPr>
              <a:t>Identify</a:t>
            </a:r>
            <a:r>
              <a:rPr lang="en-IN" sz="1400" b="0" strike="noStrike" spc="75">
                <a:solidFill>
                  <a:srgbClr val="000000"/>
                </a:solidFill>
                <a:latin typeface="Microsoft Sans Serif"/>
                <a:ea typeface="DejaVu Sans"/>
              </a:rPr>
              <a:t> </a:t>
            </a:r>
            <a:r>
              <a:rPr lang="en-IN" sz="1400" b="0" strike="noStrike" spc="-12">
                <a:solidFill>
                  <a:srgbClr val="000000"/>
                </a:solidFill>
                <a:latin typeface="Microsoft Sans Serif"/>
                <a:ea typeface="DejaVu Sans"/>
              </a:rPr>
              <a:t>three</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different</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content</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formats</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relevant</a:t>
            </a:r>
            <a:r>
              <a:rPr lang="en-IN" sz="1400" b="0" strike="noStrike" spc="55">
                <a:solidFill>
                  <a:srgbClr val="000000"/>
                </a:solidFill>
                <a:latin typeface="Microsoft Sans Serif"/>
                <a:ea typeface="DejaVu Sans"/>
              </a:rPr>
              <a:t> </a:t>
            </a:r>
            <a:r>
              <a:rPr lang="en-IN" sz="1400" b="0" strike="noStrike" spc="-7">
                <a:solidFill>
                  <a:srgbClr val="000000"/>
                </a:solidFill>
                <a:latin typeface="Microsoft Sans Serif"/>
                <a:ea typeface="DejaVu Sans"/>
              </a:rPr>
              <a:t>to</a:t>
            </a:r>
            <a:r>
              <a:rPr lang="en-IN" sz="1400" b="0" strike="noStrike" spc="7">
                <a:solidFill>
                  <a:srgbClr val="000000"/>
                </a:solidFill>
                <a:latin typeface="Microsoft Sans Serif"/>
                <a:ea typeface="DejaVu Sans"/>
              </a:rPr>
              <a:t> </a:t>
            </a:r>
            <a:r>
              <a:rPr lang="en-IN" sz="1400" b="0" strike="noStrike" spc="-15">
                <a:solidFill>
                  <a:srgbClr val="000000"/>
                </a:solidFill>
                <a:latin typeface="Microsoft Sans Serif"/>
                <a:ea typeface="DejaVu Sans"/>
              </a:rPr>
              <a:t>the</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chosen</a:t>
            </a:r>
            <a:r>
              <a:rPr lang="en-IN" sz="1400" b="0" strike="noStrike" spc="49">
                <a:solidFill>
                  <a:srgbClr val="000000"/>
                </a:solidFill>
                <a:latin typeface="Microsoft Sans Serif"/>
                <a:ea typeface="DejaVu Sans"/>
              </a:rPr>
              <a:t> </a:t>
            </a:r>
            <a:r>
              <a:rPr lang="en-IN" sz="1400" b="0" strike="noStrike" spc="-12">
                <a:solidFill>
                  <a:srgbClr val="000000"/>
                </a:solidFill>
                <a:latin typeface="Microsoft Sans Serif"/>
                <a:ea typeface="DejaVu Sans"/>
              </a:rPr>
              <a:t>topic </a:t>
            </a:r>
            <a:r>
              <a:rPr lang="en-IN" sz="1400" b="0" strike="noStrike" spc="-361">
                <a:solidFill>
                  <a:srgbClr val="000000"/>
                </a:solidFill>
                <a:latin typeface="Microsoft Sans Serif"/>
                <a:ea typeface="DejaVu Sans"/>
              </a:rPr>
              <a:t> </a:t>
            </a:r>
            <a:r>
              <a:rPr lang="en-IN" sz="1400" b="0" strike="noStrike" spc="-12">
                <a:solidFill>
                  <a:srgbClr val="000000"/>
                </a:solidFill>
                <a:latin typeface="Microsoft Sans Serif"/>
                <a:ea typeface="DejaVu Sans"/>
              </a:rPr>
              <a:t>or</a:t>
            </a:r>
            <a:r>
              <a:rPr lang="en-IN" sz="1400" b="0" strike="noStrike" spc="26">
                <a:solidFill>
                  <a:srgbClr val="000000"/>
                </a:solidFill>
                <a:latin typeface="Microsoft Sans Serif"/>
                <a:ea typeface="DejaVu Sans"/>
              </a:rPr>
              <a:t> </a:t>
            </a:r>
            <a:r>
              <a:rPr lang="en-IN" sz="1400" b="0" strike="noStrike" spc="-15">
                <a:solidFill>
                  <a:srgbClr val="000000"/>
                </a:solidFill>
                <a:latin typeface="Microsoft Sans Serif"/>
                <a:ea typeface="DejaVu Sans"/>
              </a:rPr>
              <a:t>industry.</a:t>
            </a:r>
            <a:r>
              <a:rPr lang="en-IN" sz="1400" b="0" strike="noStrike" spc="100">
                <a:solidFill>
                  <a:srgbClr val="000000"/>
                </a:solidFill>
                <a:latin typeface="Microsoft Sans Serif"/>
                <a:ea typeface="DejaVu Sans"/>
              </a:rPr>
              <a:t> </a:t>
            </a:r>
            <a:r>
              <a:rPr lang="en-IN" sz="1400" b="0" strike="noStrike" spc="-12">
                <a:solidFill>
                  <a:srgbClr val="000000"/>
                </a:solidFill>
                <a:latin typeface="Microsoft Sans Serif"/>
                <a:ea typeface="DejaVu Sans"/>
              </a:rPr>
              <a:t>Research</a:t>
            </a:r>
            <a:r>
              <a:rPr lang="en-IN" sz="1400" b="0" strike="noStrike" spc="49">
                <a:solidFill>
                  <a:srgbClr val="000000"/>
                </a:solidFill>
                <a:latin typeface="Microsoft Sans Serif"/>
                <a:ea typeface="DejaVu Sans"/>
              </a:rPr>
              <a:t> </a:t>
            </a:r>
            <a:r>
              <a:rPr lang="en-IN" sz="1400" b="0" strike="noStrike" spc="-15">
                <a:solidFill>
                  <a:srgbClr val="000000"/>
                </a:solidFill>
                <a:latin typeface="Microsoft Sans Serif"/>
                <a:ea typeface="DejaVu Sans"/>
              </a:rPr>
              <a:t>and</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Brainstorm:</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Research</a:t>
            </a:r>
            <a:r>
              <a:rPr lang="en-IN" sz="1400" b="0" strike="noStrike" spc="49">
                <a:solidFill>
                  <a:srgbClr val="000000"/>
                </a:solidFill>
                <a:latin typeface="Microsoft Sans Serif"/>
                <a:ea typeface="DejaVu Sans"/>
              </a:rPr>
              <a:t> </a:t>
            </a:r>
            <a:r>
              <a:rPr lang="en-IN" sz="1400" b="0" strike="noStrike" spc="-15">
                <a:solidFill>
                  <a:srgbClr val="000000"/>
                </a:solidFill>
                <a:latin typeface="Microsoft Sans Serif"/>
                <a:ea typeface="DejaVu Sans"/>
              </a:rPr>
              <a:t>trending</a:t>
            </a:r>
            <a:r>
              <a:rPr lang="en-IN" sz="1400" b="0" strike="noStrike" spc="46">
                <a:solidFill>
                  <a:srgbClr val="000000"/>
                </a:solidFill>
                <a:latin typeface="Microsoft Sans Serif"/>
                <a:ea typeface="DejaVu Sans"/>
              </a:rPr>
              <a:t> </a:t>
            </a:r>
            <a:r>
              <a:rPr lang="en-IN" sz="1400" b="0" strike="noStrike" spc="-12">
                <a:solidFill>
                  <a:srgbClr val="000000"/>
                </a:solidFill>
                <a:latin typeface="Microsoft Sans Serif"/>
                <a:ea typeface="DejaVu Sans"/>
              </a:rPr>
              <a:t>topics,</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industry</a:t>
            </a:r>
            <a:r>
              <a:rPr lang="en-IN" sz="1400" b="0" strike="noStrike" spc="60">
                <a:solidFill>
                  <a:srgbClr val="000000"/>
                </a:solidFill>
                <a:latin typeface="Microsoft Sans Serif"/>
                <a:ea typeface="DejaVu Sans"/>
              </a:rPr>
              <a:t> </a:t>
            </a:r>
            <a:r>
              <a:rPr lang="en-IN" sz="1400" b="0" strike="noStrike" spc="-15">
                <a:solidFill>
                  <a:srgbClr val="000000"/>
                </a:solidFill>
                <a:latin typeface="Microsoft Sans Serif"/>
                <a:ea typeface="DejaVu Sans"/>
              </a:rPr>
              <a:t>news,</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or</a:t>
            </a:r>
            <a:r>
              <a:rPr lang="en-IN" sz="1400" b="0" strike="noStrike" spc="26">
                <a:solidFill>
                  <a:srgbClr val="000000"/>
                </a:solidFill>
                <a:latin typeface="Microsoft Sans Serif"/>
                <a:ea typeface="DejaVu Sans"/>
              </a:rPr>
              <a:t> </a:t>
            </a:r>
            <a:r>
              <a:rPr lang="en-IN" sz="1400" b="0" strike="noStrike" spc="-15">
                <a:solidFill>
                  <a:srgbClr val="000000"/>
                </a:solidFill>
                <a:latin typeface="Microsoft Sans Serif"/>
                <a:ea typeface="DejaVu Sans"/>
              </a:rPr>
              <a:t>audience </a:t>
            </a:r>
            <a:r>
              <a:rPr lang="en-IN" sz="1400" b="0" strike="noStrike" spc="-12">
                <a:solidFill>
                  <a:srgbClr val="000000"/>
                </a:solidFill>
                <a:latin typeface="Microsoft Sans Serif"/>
                <a:ea typeface="DejaVu Sans"/>
              </a:rPr>
              <a:t> interests</a:t>
            </a:r>
            <a:r>
              <a:rPr lang="en-IN" sz="1400" b="0" strike="noStrike" spc="49">
                <a:solidFill>
                  <a:srgbClr val="000000"/>
                </a:solidFill>
                <a:latin typeface="Microsoft Sans Serif"/>
                <a:ea typeface="DejaVu Sans"/>
              </a:rPr>
              <a:t> </a:t>
            </a:r>
            <a:r>
              <a:rPr lang="en-IN" sz="1400" b="0" strike="noStrike" spc="-15">
                <a:solidFill>
                  <a:srgbClr val="000000"/>
                </a:solidFill>
                <a:latin typeface="Microsoft Sans Serif"/>
                <a:ea typeface="DejaVu Sans"/>
              </a:rPr>
              <a:t>within</a:t>
            </a:r>
            <a:r>
              <a:rPr lang="en-IN" sz="1400" b="0" strike="noStrike" spc="46">
                <a:solidFill>
                  <a:srgbClr val="000000"/>
                </a:solidFill>
                <a:latin typeface="Microsoft Sans Serif"/>
                <a:ea typeface="DejaVu Sans"/>
              </a:rPr>
              <a:t> </a:t>
            </a:r>
            <a:r>
              <a:rPr lang="en-IN" sz="1400" b="0" strike="noStrike" spc="-12">
                <a:solidFill>
                  <a:srgbClr val="000000"/>
                </a:solidFill>
                <a:latin typeface="Microsoft Sans Serif"/>
                <a:ea typeface="DejaVu Sans"/>
              </a:rPr>
              <a:t>each</a:t>
            </a:r>
            <a:r>
              <a:rPr lang="en-IN" sz="1400" b="0" strike="noStrike" spc="26">
                <a:solidFill>
                  <a:srgbClr val="000000"/>
                </a:solidFill>
                <a:latin typeface="Microsoft Sans Serif"/>
                <a:ea typeface="DejaVu Sans"/>
              </a:rPr>
              <a:t> </a:t>
            </a:r>
            <a:r>
              <a:rPr lang="en-IN" sz="1400" b="0" strike="noStrike" spc="-15">
                <a:solidFill>
                  <a:srgbClr val="000000"/>
                </a:solidFill>
                <a:latin typeface="Microsoft Sans Serif"/>
                <a:ea typeface="DejaVu Sans"/>
              </a:rPr>
              <a:t>category.</a:t>
            </a:r>
            <a:r>
              <a:rPr lang="en-IN" sz="1400" b="0" strike="noStrike" spc="94">
                <a:solidFill>
                  <a:srgbClr val="000000"/>
                </a:solidFill>
                <a:latin typeface="Microsoft Sans Serif"/>
                <a:ea typeface="DejaVu Sans"/>
              </a:rPr>
              <a:t> </a:t>
            </a:r>
            <a:r>
              <a:rPr lang="en-IN" sz="1400" b="0" strike="noStrike" spc="-12">
                <a:solidFill>
                  <a:srgbClr val="000000"/>
                </a:solidFill>
                <a:latin typeface="Microsoft Sans Serif"/>
                <a:ea typeface="DejaVu Sans"/>
              </a:rPr>
              <a:t>Brainstorm</a:t>
            </a:r>
            <a:r>
              <a:rPr lang="en-IN" sz="1400" b="0" strike="noStrike" spc="66">
                <a:solidFill>
                  <a:srgbClr val="000000"/>
                </a:solidFill>
                <a:latin typeface="Microsoft Sans Serif"/>
                <a:ea typeface="DejaVu Sans"/>
              </a:rPr>
              <a:t> </a:t>
            </a:r>
            <a:r>
              <a:rPr lang="en-IN" sz="1400" b="0" strike="noStrike" spc="-12">
                <a:solidFill>
                  <a:srgbClr val="000000"/>
                </a:solidFill>
                <a:latin typeface="Microsoft Sans Serif"/>
                <a:ea typeface="DejaVu Sans"/>
              </a:rPr>
              <a:t>ideas</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for</a:t>
            </a:r>
            <a:r>
              <a:rPr lang="en-IN" sz="1400" b="0" strike="noStrike" spc="21">
                <a:solidFill>
                  <a:srgbClr val="000000"/>
                </a:solidFill>
                <a:latin typeface="Microsoft Sans Serif"/>
                <a:ea typeface="DejaVu Sans"/>
              </a:rPr>
              <a:t> </a:t>
            </a:r>
            <a:r>
              <a:rPr lang="en-IN" sz="1400" b="0" strike="noStrike" spc="-12">
                <a:solidFill>
                  <a:srgbClr val="000000"/>
                </a:solidFill>
                <a:latin typeface="Microsoft Sans Serif"/>
                <a:ea typeface="DejaVu Sans"/>
              </a:rPr>
              <a:t>social</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media</a:t>
            </a:r>
            <a:r>
              <a:rPr lang="en-IN" sz="1400" b="0" strike="noStrike" spc="9">
                <a:solidFill>
                  <a:srgbClr val="000000"/>
                </a:solidFill>
                <a:latin typeface="Microsoft Sans Serif"/>
                <a:ea typeface="DejaVu Sans"/>
              </a:rPr>
              <a:t> </a:t>
            </a:r>
            <a:r>
              <a:rPr lang="en-IN" sz="1400" b="0" strike="noStrike" spc="-12">
                <a:solidFill>
                  <a:srgbClr val="000000"/>
                </a:solidFill>
                <a:latin typeface="Microsoft Sans Serif"/>
                <a:ea typeface="DejaVu Sans"/>
              </a:rPr>
              <a:t>posts</a:t>
            </a:r>
            <a:r>
              <a:rPr lang="en-IN" sz="1400" b="0" strike="noStrike" spc="49">
                <a:solidFill>
                  <a:srgbClr val="000000"/>
                </a:solidFill>
                <a:latin typeface="Microsoft Sans Serif"/>
                <a:ea typeface="DejaVu Sans"/>
              </a:rPr>
              <a:t> </a:t>
            </a:r>
            <a:r>
              <a:rPr lang="en-IN" sz="1400" b="0" strike="noStrike" spc="-12">
                <a:solidFill>
                  <a:srgbClr val="000000"/>
                </a:solidFill>
                <a:latin typeface="Microsoft Sans Serif"/>
                <a:ea typeface="DejaVu Sans"/>
              </a:rPr>
              <a:t>that</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align</a:t>
            </a:r>
            <a:r>
              <a:rPr lang="en-IN" sz="1400" b="0" strike="noStrike" spc="26">
                <a:solidFill>
                  <a:srgbClr val="000000"/>
                </a:solidFill>
                <a:latin typeface="Microsoft Sans Serif"/>
                <a:ea typeface="DejaVu Sans"/>
              </a:rPr>
              <a:t> </a:t>
            </a:r>
            <a:r>
              <a:rPr lang="en-IN" sz="1400" b="0" strike="noStrike" spc="-15">
                <a:solidFill>
                  <a:srgbClr val="000000"/>
                </a:solidFill>
                <a:latin typeface="Microsoft Sans Serif"/>
                <a:ea typeface="DejaVu Sans"/>
              </a:rPr>
              <a:t>with</a:t>
            </a:r>
            <a:r>
              <a:rPr lang="en-IN" sz="1400" b="0" strike="noStrike" spc="46">
                <a:solidFill>
                  <a:srgbClr val="000000"/>
                </a:solidFill>
                <a:latin typeface="Microsoft Sans Serif"/>
                <a:ea typeface="DejaVu Sans"/>
              </a:rPr>
              <a:t> </a:t>
            </a:r>
            <a:r>
              <a:rPr lang="en-IN" sz="1400" b="0" strike="noStrike" spc="-12">
                <a:solidFill>
                  <a:srgbClr val="000000"/>
                </a:solidFill>
                <a:latin typeface="Microsoft Sans Serif"/>
                <a:ea typeface="DejaVu Sans"/>
              </a:rPr>
              <a:t>each </a:t>
            </a:r>
            <a:r>
              <a:rPr lang="en-IN" sz="1400" b="0" strike="noStrike" spc="-7">
                <a:solidFill>
                  <a:srgbClr val="000000"/>
                </a:solidFill>
                <a:latin typeface="Microsoft Sans Serif"/>
                <a:ea typeface="DejaVu Sans"/>
              </a:rPr>
              <a:t> </a:t>
            </a:r>
            <a:r>
              <a:rPr lang="en-IN" sz="1400" b="0" strike="noStrike" spc="-15">
                <a:solidFill>
                  <a:srgbClr val="000000"/>
                </a:solidFill>
                <a:latin typeface="Microsoft Sans Serif"/>
                <a:ea typeface="DejaVu Sans"/>
              </a:rPr>
              <a:t>category.</a:t>
            </a:r>
            <a:r>
              <a:rPr lang="en-IN" sz="1400" b="0" strike="noStrike" spc="100">
                <a:solidFill>
                  <a:srgbClr val="000000"/>
                </a:solidFill>
                <a:latin typeface="Microsoft Sans Serif"/>
                <a:ea typeface="DejaVu Sans"/>
              </a:rPr>
              <a:t> </a:t>
            </a:r>
            <a:r>
              <a:rPr lang="en-IN" sz="1400" b="0" strike="noStrike" spc="-12">
                <a:solidFill>
                  <a:srgbClr val="000000"/>
                </a:solidFill>
                <a:latin typeface="Microsoft Sans Serif"/>
                <a:ea typeface="DejaVu Sans"/>
              </a:rPr>
              <a:t>Do</a:t>
            </a:r>
            <a:r>
              <a:rPr lang="en-IN" sz="1400" b="0" strike="noStrike" spc="35">
                <a:solidFill>
                  <a:srgbClr val="000000"/>
                </a:solidFill>
                <a:latin typeface="Microsoft Sans Serif"/>
                <a:ea typeface="DejaVu Sans"/>
              </a:rPr>
              <a:t> </a:t>
            </a:r>
            <a:r>
              <a:rPr lang="en-IN" sz="1400" b="0" strike="noStrike" spc="-12">
                <a:solidFill>
                  <a:srgbClr val="000000"/>
                </a:solidFill>
                <a:latin typeface="Microsoft Sans Serif"/>
                <a:ea typeface="DejaVu Sans"/>
              </a:rPr>
              <a:t>note</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that</a:t>
            </a:r>
            <a:r>
              <a:rPr lang="en-IN" sz="1400" b="0" strike="noStrike" spc="29">
                <a:solidFill>
                  <a:srgbClr val="000000"/>
                </a:solidFill>
                <a:latin typeface="Microsoft Sans Serif"/>
                <a:ea typeface="DejaVu Sans"/>
              </a:rPr>
              <a:t> </a:t>
            </a:r>
            <a:r>
              <a:rPr lang="en-IN" sz="1400" b="0" strike="noStrike" spc="-7">
                <a:solidFill>
                  <a:srgbClr val="000000"/>
                </a:solidFill>
                <a:latin typeface="Microsoft Sans Serif"/>
                <a:ea typeface="DejaVu Sans"/>
              </a:rPr>
              <a:t>1</a:t>
            </a:r>
            <a:r>
              <a:rPr lang="en-IN" sz="1400" b="0" strike="noStrike" spc="9">
                <a:solidFill>
                  <a:srgbClr val="000000"/>
                </a:solidFill>
                <a:latin typeface="Microsoft Sans Serif"/>
                <a:ea typeface="DejaVu Sans"/>
              </a:rPr>
              <a:t> </a:t>
            </a:r>
            <a:r>
              <a:rPr lang="en-IN" sz="1400" b="0" strike="noStrike" spc="-12">
                <a:solidFill>
                  <a:srgbClr val="000000"/>
                </a:solidFill>
                <a:latin typeface="Microsoft Sans Serif"/>
                <a:ea typeface="DejaVu Sans"/>
              </a:rPr>
              <a:t>content</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format</a:t>
            </a:r>
            <a:r>
              <a:rPr lang="en-IN" sz="1400" b="0" strike="noStrike" spc="35">
                <a:solidFill>
                  <a:srgbClr val="000000"/>
                </a:solidFill>
                <a:latin typeface="Microsoft Sans Serif"/>
                <a:ea typeface="DejaVu Sans"/>
              </a:rPr>
              <a:t> </a:t>
            </a:r>
            <a:r>
              <a:rPr lang="en-IN" sz="1400" b="0" strike="noStrike" spc="-15">
                <a:solidFill>
                  <a:srgbClr val="000000"/>
                </a:solidFill>
                <a:latin typeface="Microsoft Sans Serif"/>
                <a:ea typeface="DejaVu Sans"/>
              </a:rPr>
              <a:t>has</a:t>
            </a:r>
            <a:r>
              <a:rPr lang="en-IN" sz="1400" b="0" strike="noStrike" spc="35">
                <a:solidFill>
                  <a:srgbClr val="000000"/>
                </a:solidFill>
                <a:latin typeface="Microsoft Sans Serif"/>
                <a:ea typeface="DejaVu Sans"/>
              </a:rPr>
              <a:t> </a:t>
            </a:r>
            <a:r>
              <a:rPr lang="en-IN" sz="1400" b="0" strike="noStrike" spc="-7">
                <a:solidFill>
                  <a:srgbClr val="000000"/>
                </a:solidFill>
                <a:latin typeface="Microsoft Sans Serif"/>
                <a:ea typeface="DejaVu Sans"/>
              </a:rPr>
              <a:t>to</a:t>
            </a:r>
            <a:r>
              <a:rPr lang="en-IN" sz="1400" b="0" strike="noStrike" spc="7">
                <a:solidFill>
                  <a:srgbClr val="000000"/>
                </a:solidFill>
                <a:latin typeface="Microsoft Sans Serif"/>
                <a:ea typeface="DejaVu Sans"/>
              </a:rPr>
              <a:t> </a:t>
            </a:r>
            <a:r>
              <a:rPr lang="en-IN" sz="1400" b="0" strike="noStrike" spc="-12">
                <a:solidFill>
                  <a:srgbClr val="000000"/>
                </a:solidFill>
                <a:latin typeface="Microsoft Sans Serif"/>
                <a:ea typeface="DejaVu Sans"/>
              </a:rPr>
              <a:t>be</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video</a:t>
            </a:r>
            <a:r>
              <a:rPr lang="en-IN" sz="1400" b="0" strike="noStrike" spc="29">
                <a:solidFill>
                  <a:srgbClr val="000000"/>
                </a:solidFill>
                <a:latin typeface="Microsoft Sans Serif"/>
                <a:ea typeface="DejaVu Sans"/>
              </a:rPr>
              <a:t> </a:t>
            </a:r>
            <a:r>
              <a:rPr lang="en-IN" sz="1400" b="0" strike="noStrike" spc="-15">
                <a:solidFill>
                  <a:srgbClr val="000000"/>
                </a:solidFill>
                <a:latin typeface="Microsoft Sans Serif"/>
                <a:ea typeface="DejaVu Sans"/>
              </a:rPr>
              <a:t>and</a:t>
            </a:r>
            <a:r>
              <a:rPr lang="en-IN" sz="1400" b="0" strike="noStrike" spc="26">
                <a:solidFill>
                  <a:srgbClr val="000000"/>
                </a:solidFill>
                <a:latin typeface="Microsoft Sans Serif"/>
                <a:ea typeface="DejaVu Sans"/>
              </a:rPr>
              <a:t> </a:t>
            </a:r>
            <a:r>
              <a:rPr lang="en-IN" sz="1400" b="0" strike="noStrike" spc="-15">
                <a:solidFill>
                  <a:srgbClr val="000000"/>
                </a:solidFill>
                <a:latin typeface="Microsoft Sans Serif"/>
                <a:ea typeface="DejaVu Sans"/>
              </a:rPr>
              <a:t>additionally</a:t>
            </a:r>
            <a:r>
              <a:rPr lang="en-IN" sz="1400" b="0" strike="noStrike" spc="86">
                <a:solidFill>
                  <a:srgbClr val="000000"/>
                </a:solidFill>
                <a:latin typeface="Microsoft Sans Serif"/>
                <a:ea typeface="DejaVu Sans"/>
              </a:rPr>
              <a:t> </a:t>
            </a:r>
            <a:r>
              <a:rPr lang="en-IN" sz="1400" b="0" strike="noStrike" spc="-7">
                <a:solidFill>
                  <a:srgbClr val="000000"/>
                </a:solidFill>
                <a:latin typeface="Microsoft Sans Serif"/>
                <a:ea typeface="DejaVu Sans"/>
              </a:rPr>
              <a:t>3</a:t>
            </a:r>
            <a:r>
              <a:rPr lang="en-IN" sz="1400" b="0" strike="noStrike" spc="7">
                <a:solidFill>
                  <a:srgbClr val="000000"/>
                </a:solidFill>
                <a:latin typeface="Microsoft Sans Serif"/>
                <a:ea typeface="DejaVu Sans"/>
              </a:rPr>
              <a:t> </a:t>
            </a:r>
            <a:r>
              <a:rPr lang="en-IN" sz="1400" b="0" strike="noStrike" spc="-12">
                <a:solidFill>
                  <a:srgbClr val="000000"/>
                </a:solidFill>
                <a:latin typeface="Microsoft Sans Serif"/>
                <a:ea typeface="DejaVu Sans"/>
              </a:rPr>
              <a:t>stories/status</a:t>
            </a:r>
            <a:r>
              <a:rPr lang="en-IN" sz="1400" b="0" strike="noStrike" spc="86">
                <a:solidFill>
                  <a:srgbClr val="000000"/>
                </a:solidFill>
                <a:latin typeface="Microsoft Sans Serif"/>
                <a:ea typeface="DejaVu Sans"/>
              </a:rPr>
              <a:t> </a:t>
            </a:r>
            <a:r>
              <a:rPr lang="en-IN" sz="1400" b="0" strike="noStrike" spc="-15">
                <a:solidFill>
                  <a:srgbClr val="000000"/>
                </a:solidFill>
                <a:latin typeface="Microsoft Sans Serif"/>
                <a:ea typeface="DejaVu Sans"/>
              </a:rPr>
              <a:t>are</a:t>
            </a:r>
            <a:r>
              <a:rPr lang="en-IN" sz="1400" b="0" strike="noStrike" spc="29">
                <a:solidFill>
                  <a:srgbClr val="000000"/>
                </a:solidFill>
                <a:latin typeface="Microsoft Sans Serif"/>
                <a:ea typeface="DejaVu Sans"/>
              </a:rPr>
              <a:t> </a:t>
            </a:r>
            <a:r>
              <a:rPr lang="en-IN" sz="1400" b="0" strike="noStrike" spc="-7">
                <a:solidFill>
                  <a:srgbClr val="000000"/>
                </a:solidFill>
                <a:latin typeface="Microsoft Sans Serif"/>
                <a:ea typeface="DejaVu Sans"/>
              </a:rPr>
              <a:t>to </a:t>
            </a:r>
            <a:r>
              <a:rPr lang="en-IN" sz="1400" b="0" strike="noStrike" spc="-1">
                <a:solidFill>
                  <a:srgbClr val="000000"/>
                </a:solidFill>
                <a:latin typeface="Microsoft Sans Serif"/>
                <a:ea typeface="DejaVu Sans"/>
              </a:rPr>
              <a:t> </a:t>
            </a:r>
            <a:r>
              <a:rPr lang="en-IN" sz="1400" b="0" strike="noStrike" spc="-12">
                <a:solidFill>
                  <a:srgbClr val="000000"/>
                </a:solidFill>
                <a:latin typeface="Microsoft Sans Serif"/>
                <a:ea typeface="DejaVu Sans"/>
              </a:rPr>
              <a:t>be</a:t>
            </a:r>
            <a:r>
              <a:rPr lang="en-IN" sz="1400" b="0" strike="noStrike" spc="15">
                <a:solidFill>
                  <a:srgbClr val="000000"/>
                </a:solidFill>
                <a:latin typeface="Microsoft Sans Serif"/>
                <a:ea typeface="DejaVu Sans"/>
              </a:rPr>
              <a:t> </a:t>
            </a:r>
            <a:r>
              <a:rPr lang="en-IN" sz="1400" b="0" strike="noStrike" spc="-12">
                <a:solidFill>
                  <a:srgbClr val="000000"/>
                </a:solidFill>
                <a:latin typeface="Microsoft Sans Serif"/>
                <a:ea typeface="DejaVu Sans"/>
              </a:rPr>
              <a:t>created.</a:t>
            </a:r>
            <a:endParaRPr lang="en-IN" sz="1400" b="0" strike="noStrike" spc="-1">
              <a:latin typeface="Arial"/>
            </a:endParaRPr>
          </a:p>
          <a:p>
            <a:pPr>
              <a:lnSpc>
                <a:spcPct val="100000"/>
              </a:lnSpc>
              <a:spcBef>
                <a:spcPts val="45"/>
              </a:spcBef>
            </a:pPr>
            <a:endParaRPr lang="en-IN" sz="1400" b="0" strike="noStrike" spc="-1">
              <a:latin typeface="Arial"/>
            </a:endParaRPr>
          </a:p>
          <a:p>
            <a:pPr marL="12600">
              <a:lnSpc>
                <a:spcPct val="100000"/>
              </a:lnSpc>
            </a:pPr>
            <a:r>
              <a:rPr lang="en-IN" sz="1400" b="0" strike="noStrike" spc="-12">
                <a:solidFill>
                  <a:srgbClr val="000000"/>
                </a:solidFill>
                <a:latin typeface="Microsoft Sans Serif"/>
                <a:ea typeface="DejaVu Sans"/>
              </a:rPr>
              <a:t>Format</a:t>
            </a:r>
            <a:r>
              <a:rPr lang="en-IN" sz="1400" b="0" strike="noStrike" spc="-66">
                <a:solidFill>
                  <a:srgbClr val="000000"/>
                </a:solidFill>
                <a:latin typeface="Microsoft Sans Serif"/>
                <a:ea typeface="DejaVu Sans"/>
              </a:rPr>
              <a:t> </a:t>
            </a:r>
            <a:r>
              <a:rPr lang="en-IN" sz="1400" b="0" strike="noStrike" spc="-7">
                <a:solidFill>
                  <a:srgbClr val="000000"/>
                </a:solidFill>
                <a:latin typeface="Microsoft Sans Serif"/>
                <a:ea typeface="DejaVu Sans"/>
              </a:rPr>
              <a:t>1: Blog article</a:t>
            </a:r>
            <a:endParaRPr lang="en-IN" sz="1400" b="0" strike="noStrike" spc="-1">
              <a:latin typeface="Arial"/>
            </a:endParaRPr>
          </a:p>
          <a:p>
            <a:pPr marL="12600">
              <a:lnSpc>
                <a:spcPct val="100000"/>
              </a:lnSpc>
              <a:spcBef>
                <a:spcPts val="40"/>
              </a:spcBef>
            </a:pPr>
            <a:endParaRPr lang="en-IN" sz="1400" b="0" strike="noStrike" spc="-1">
              <a:latin typeface="Arial"/>
            </a:endParaRPr>
          </a:p>
          <a:p>
            <a:pPr marL="12600">
              <a:lnSpc>
                <a:spcPct val="100000"/>
              </a:lnSpc>
            </a:pPr>
            <a:r>
              <a:rPr lang="en-IN" sz="1400" b="0" strike="noStrike" spc="-12">
                <a:solidFill>
                  <a:srgbClr val="000000"/>
                </a:solidFill>
                <a:latin typeface="Microsoft Sans Serif"/>
                <a:ea typeface="DejaVu Sans"/>
              </a:rPr>
              <a:t>Format</a:t>
            </a:r>
            <a:r>
              <a:rPr lang="en-IN" sz="1400" b="0" strike="noStrike" spc="-66">
                <a:solidFill>
                  <a:srgbClr val="000000"/>
                </a:solidFill>
                <a:latin typeface="Microsoft Sans Serif"/>
                <a:ea typeface="DejaVu Sans"/>
              </a:rPr>
              <a:t> </a:t>
            </a:r>
            <a:r>
              <a:rPr lang="en-IN" sz="1400" b="0" strike="noStrike" spc="-7">
                <a:solidFill>
                  <a:srgbClr val="000000"/>
                </a:solidFill>
                <a:latin typeface="Microsoft Sans Serif"/>
                <a:ea typeface="DejaVu Sans"/>
              </a:rPr>
              <a:t>2: Video</a:t>
            </a:r>
            <a:endParaRPr lang="en-IN" sz="1400" b="0" strike="noStrike" spc="-1">
              <a:latin typeface="Arial"/>
            </a:endParaRPr>
          </a:p>
          <a:p>
            <a:pPr marL="12600">
              <a:lnSpc>
                <a:spcPct val="100000"/>
              </a:lnSpc>
              <a:spcBef>
                <a:spcPts val="40"/>
              </a:spcBef>
            </a:pPr>
            <a:endParaRPr lang="en-IN" sz="1400" b="0" strike="noStrike" spc="-1">
              <a:latin typeface="Arial"/>
            </a:endParaRPr>
          </a:p>
          <a:p>
            <a:pPr marL="12600">
              <a:lnSpc>
                <a:spcPct val="100000"/>
              </a:lnSpc>
            </a:pPr>
            <a:r>
              <a:rPr lang="en-IN" sz="1400" b="0" strike="noStrike" spc="-12">
                <a:solidFill>
                  <a:srgbClr val="000000"/>
                </a:solidFill>
                <a:latin typeface="Microsoft Sans Serif"/>
                <a:ea typeface="DejaVu Sans"/>
              </a:rPr>
              <a:t>Format</a:t>
            </a:r>
            <a:r>
              <a:rPr lang="en-IN" sz="1400" b="0" strike="noStrike" spc="-66">
                <a:solidFill>
                  <a:srgbClr val="000000"/>
                </a:solidFill>
                <a:latin typeface="Microsoft Sans Serif"/>
                <a:ea typeface="DejaVu Sans"/>
              </a:rPr>
              <a:t> </a:t>
            </a:r>
            <a:r>
              <a:rPr lang="en-IN" sz="1400" b="0" strike="noStrike" spc="-7">
                <a:solidFill>
                  <a:srgbClr val="000000"/>
                </a:solidFill>
                <a:latin typeface="Microsoft Sans Serif"/>
                <a:ea typeface="DejaVu Sans"/>
              </a:rPr>
              <a:t>3: Creative</a:t>
            </a:r>
            <a:endParaRPr lang="en-IN" sz="14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60000" y="72001"/>
            <a:ext cx="83041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216160" indent="-2183040">
              <a:lnSpc>
                <a:spcPct val="115000"/>
              </a:lnSpc>
              <a:spcBef>
                <a:spcPts val="99"/>
              </a:spcBef>
            </a:pPr>
            <a:r>
              <a:rPr lang="en-IN" sz="1400" b="1" strike="noStrike" spc="-7">
                <a:solidFill>
                  <a:srgbClr val="434343"/>
                </a:solidFill>
                <a:latin typeface="Arial"/>
                <a:ea typeface="DejaVu Sans"/>
              </a:rPr>
              <a:t>Part</a:t>
            </a:r>
            <a:r>
              <a:rPr lang="en-IN" sz="1400" b="1" strike="noStrike" spc="9">
                <a:solidFill>
                  <a:srgbClr val="434343"/>
                </a:solidFill>
                <a:latin typeface="Arial"/>
                <a:ea typeface="DejaVu Sans"/>
              </a:rPr>
              <a:t> </a:t>
            </a:r>
            <a:r>
              <a:rPr lang="en-IN" sz="1400" b="1" strike="noStrike" spc="-7">
                <a:solidFill>
                  <a:srgbClr val="434343"/>
                </a:solidFill>
                <a:latin typeface="Arial"/>
                <a:ea typeface="DejaVu Sans"/>
              </a:rPr>
              <a:t>4: </a:t>
            </a:r>
            <a:r>
              <a:rPr lang="en-IN" sz="1400" b="1" strike="noStrike" spc="-15">
                <a:solidFill>
                  <a:srgbClr val="434343"/>
                </a:solidFill>
                <a:latin typeface="Arial"/>
                <a:ea typeface="DejaVu Sans"/>
              </a:rPr>
              <a:t>Content</a:t>
            </a:r>
            <a:r>
              <a:rPr lang="en-IN" sz="1400" b="1" strike="noStrike" spc="66">
                <a:solidFill>
                  <a:srgbClr val="434343"/>
                </a:solidFill>
                <a:latin typeface="Arial"/>
                <a:ea typeface="DejaVu Sans"/>
              </a:rPr>
              <a:t> </a:t>
            </a:r>
            <a:r>
              <a:rPr lang="en-IN" sz="1400" b="1" strike="noStrike" spc="-12">
                <a:solidFill>
                  <a:srgbClr val="434343"/>
                </a:solidFill>
                <a:latin typeface="Arial"/>
                <a:ea typeface="DejaVu Sans"/>
              </a:rPr>
              <a:t>Creation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and</a:t>
            </a:r>
            <a:r>
              <a:rPr lang="en-IN" sz="1400" b="1" strike="noStrike" spc="15">
                <a:solidFill>
                  <a:srgbClr val="434343"/>
                </a:solidFill>
                <a:latin typeface="Arial"/>
                <a:ea typeface="DejaVu Sans"/>
              </a:rPr>
              <a:t> </a:t>
            </a:r>
            <a:r>
              <a:rPr lang="en-IN" sz="1400" b="1" strike="noStrike" spc="-12">
                <a:solidFill>
                  <a:srgbClr val="434343"/>
                </a:solidFill>
                <a:latin typeface="Arial"/>
                <a:ea typeface="DejaVu Sans"/>
              </a:rPr>
              <a:t>Curation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(Post</a:t>
            </a:r>
            <a:r>
              <a:rPr lang="en-IN" sz="1400" b="1" strike="noStrike" spc="35">
                <a:solidFill>
                  <a:srgbClr val="434343"/>
                </a:solidFill>
                <a:latin typeface="Arial"/>
                <a:ea typeface="DejaVu Sans"/>
              </a:rPr>
              <a:t> </a:t>
            </a:r>
            <a:r>
              <a:rPr lang="en-IN" sz="1400" b="1" strike="noStrike" spc="-12">
                <a:solidFill>
                  <a:srgbClr val="434343"/>
                </a:solidFill>
                <a:latin typeface="Arial"/>
                <a:ea typeface="DejaVu Sans"/>
              </a:rPr>
              <a:t>creations,</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Designs/Video</a:t>
            </a:r>
            <a:r>
              <a:rPr lang="en-IN" sz="1400" b="1" strike="noStrike" spc="86">
                <a:solidFill>
                  <a:srgbClr val="434343"/>
                </a:solidFill>
                <a:latin typeface="Arial"/>
                <a:ea typeface="DejaVu Sans"/>
              </a:rPr>
              <a:t> </a:t>
            </a:r>
            <a:r>
              <a:rPr lang="en-IN" sz="1400" b="1" strike="noStrike" spc="-12">
                <a:solidFill>
                  <a:srgbClr val="434343"/>
                </a:solidFill>
                <a:latin typeface="Arial"/>
                <a:ea typeface="DejaVu Sans"/>
              </a:rPr>
              <a:t>Editing,</a:t>
            </a:r>
            <a:r>
              <a:rPr lang="en-IN" sz="1400" b="1" strike="noStrike" spc="46">
                <a:solidFill>
                  <a:srgbClr val="434343"/>
                </a:solidFill>
                <a:latin typeface="Arial"/>
                <a:ea typeface="DejaVu Sans"/>
              </a:rPr>
              <a:t> </a:t>
            </a:r>
            <a:r>
              <a:rPr lang="en-IN" sz="1400" b="1" strike="noStrike" spc="-21">
                <a:solidFill>
                  <a:srgbClr val="434343"/>
                </a:solidFill>
                <a:latin typeface="Arial"/>
                <a:ea typeface="DejaVu Sans"/>
              </a:rPr>
              <a:t>Ad</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Campaigns</a:t>
            </a:r>
            <a:r>
              <a:rPr lang="en-IN" sz="1400" b="1" strike="noStrike" spc="66">
                <a:solidFill>
                  <a:srgbClr val="434343"/>
                </a:solidFill>
                <a:latin typeface="Arial"/>
                <a:ea typeface="DejaVu Sans"/>
              </a:rPr>
              <a:t> </a:t>
            </a:r>
            <a:r>
              <a:rPr lang="en-IN" sz="1400" b="1" strike="noStrike" spc="-15">
                <a:solidFill>
                  <a:srgbClr val="434343"/>
                </a:solidFill>
                <a:latin typeface="Arial"/>
                <a:ea typeface="DejaVu Sans"/>
              </a:rPr>
              <a:t>over </a:t>
            </a:r>
            <a:r>
              <a:rPr lang="en-IN" sz="1400" b="1" strike="noStrike" spc="-375">
                <a:solidFill>
                  <a:srgbClr val="434343"/>
                </a:solidFill>
                <a:latin typeface="Arial"/>
                <a:ea typeface="DejaVu Sans"/>
              </a:rPr>
              <a:t> </a:t>
            </a:r>
            <a:r>
              <a:rPr lang="en-IN" sz="1400" b="1" strike="noStrike" spc="-12">
                <a:solidFill>
                  <a:srgbClr val="434343"/>
                </a:solidFill>
                <a:latin typeface="Arial"/>
                <a:ea typeface="DejaVu Sans"/>
              </a:rPr>
              <a:t>Social</a:t>
            </a:r>
            <a:r>
              <a:rPr lang="en-IN" sz="1400" b="1" strike="noStrike" spc="26">
                <a:solidFill>
                  <a:srgbClr val="434343"/>
                </a:solidFill>
                <a:latin typeface="Arial"/>
                <a:ea typeface="DejaVu Sans"/>
              </a:rPr>
              <a:t> </a:t>
            </a:r>
            <a:r>
              <a:rPr lang="en-IN" sz="1400" b="1" strike="noStrike" spc="-12">
                <a:solidFill>
                  <a:srgbClr val="434343"/>
                </a:solidFill>
                <a:latin typeface="Arial"/>
                <a:ea typeface="DejaVu Sans"/>
              </a:rPr>
              <a:t>Media</a:t>
            </a:r>
            <a:r>
              <a:rPr lang="en-IN" sz="1400" b="1" strike="noStrike" spc="-15">
                <a:solidFill>
                  <a:srgbClr val="434343"/>
                </a:solidFill>
                <a:latin typeface="Arial"/>
                <a:ea typeface="DejaVu Sans"/>
              </a:rPr>
              <a:t> and</a:t>
            </a:r>
            <a:r>
              <a:rPr lang="en-IN" sz="1400" b="1" strike="noStrike" spc="26">
                <a:solidFill>
                  <a:srgbClr val="434343"/>
                </a:solidFill>
                <a:latin typeface="Arial"/>
                <a:ea typeface="DejaVu Sans"/>
              </a:rPr>
              <a:t> </a:t>
            </a:r>
            <a:r>
              <a:rPr lang="en-IN" sz="1400" b="1" strike="noStrike" spc="-7">
                <a:solidFill>
                  <a:srgbClr val="434343"/>
                </a:solidFill>
                <a:latin typeface="Arial"/>
                <a:ea typeface="DejaVu Sans"/>
              </a:rPr>
              <a:t>Email</a:t>
            </a:r>
            <a:r>
              <a:rPr lang="en-IN" sz="1400" b="1" strike="noStrike" spc="-12">
                <a:solidFill>
                  <a:srgbClr val="434343"/>
                </a:solidFill>
                <a:latin typeface="Arial"/>
                <a:ea typeface="DejaVu Sans"/>
              </a:rPr>
              <a:t> </a:t>
            </a:r>
            <a:r>
              <a:rPr lang="en-IN" sz="1400" b="1" strike="noStrike" spc="-15">
                <a:solidFill>
                  <a:srgbClr val="434343"/>
                </a:solidFill>
                <a:latin typeface="Arial"/>
                <a:ea typeface="DejaVu Sans"/>
              </a:rPr>
              <a:t>Ideation</a:t>
            </a:r>
            <a:r>
              <a:rPr lang="en-IN" sz="1400" b="1" strike="noStrike" spc="49">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1">
                <a:solidFill>
                  <a:srgbClr val="434343"/>
                </a:solidFill>
                <a:latin typeface="Arial"/>
                <a:ea typeface="DejaVu Sans"/>
              </a:rPr>
              <a:t> </a:t>
            </a:r>
            <a:r>
              <a:rPr lang="en-IN" sz="1400" b="1" strike="noStrike" spc="-12">
                <a:solidFill>
                  <a:srgbClr val="434343"/>
                </a:solidFill>
                <a:latin typeface="Arial"/>
                <a:ea typeface="DejaVu Sans"/>
              </a:rPr>
              <a:t>Creation)</a:t>
            </a:r>
            <a:endParaRPr lang="en-IN" sz="1400" b="0" strike="noStrike" spc="-1">
              <a:latin typeface="Arial"/>
            </a:endParaRPr>
          </a:p>
        </p:txBody>
      </p:sp>
      <p:sp>
        <p:nvSpPr>
          <p:cNvPr id="144" name="CustomShape 2"/>
          <p:cNvSpPr/>
          <p:nvPr/>
        </p:nvSpPr>
        <p:spPr>
          <a:xfrm>
            <a:off x="902160" y="597960"/>
            <a:ext cx="7488000" cy="3353274"/>
          </a:xfrm>
          <a:prstGeom prst="rect">
            <a:avLst/>
          </a:prstGeom>
          <a:noFill/>
          <a:ln>
            <a:noFill/>
          </a:ln>
        </p:spPr>
        <p:style>
          <a:lnRef idx="0">
            <a:scrgbClr r="0" g="0" b="0"/>
          </a:lnRef>
          <a:fillRef idx="0">
            <a:scrgbClr r="0" g="0" b="0"/>
          </a:fillRef>
          <a:effectRef idx="0">
            <a:scrgbClr r="0" g="0" b="0"/>
          </a:effectRef>
          <a:fontRef idx="minor"/>
        </p:style>
        <p:txBody>
          <a:bodyPr lIns="0" tIns="12240" rIns="0" bIns="0">
            <a:spAutoFit/>
          </a:bodyPr>
          <a:lstStyle/>
          <a:p>
            <a:pPr marL="12600">
              <a:lnSpc>
                <a:spcPct val="100000"/>
              </a:lnSpc>
              <a:spcBef>
                <a:spcPts val="96"/>
              </a:spcBef>
            </a:pPr>
            <a:r>
              <a:rPr lang="en-IN" sz="1500" b="1" strike="noStrike" spc="-12" dirty="0">
                <a:solidFill>
                  <a:srgbClr val="000000"/>
                </a:solidFill>
                <a:latin typeface="Microsoft Sans Serif"/>
                <a:ea typeface="DejaVu Sans"/>
              </a:rPr>
              <a:t>Format</a:t>
            </a:r>
            <a:r>
              <a:rPr lang="en-IN" sz="1500" b="1" strike="noStrike" spc="-66" dirty="0">
                <a:solidFill>
                  <a:srgbClr val="000000"/>
                </a:solidFill>
                <a:latin typeface="Microsoft Sans Serif"/>
                <a:ea typeface="DejaVu Sans"/>
              </a:rPr>
              <a:t> </a:t>
            </a:r>
            <a:r>
              <a:rPr lang="en-IN" sz="1500" b="1" strike="noStrike" spc="-7" dirty="0">
                <a:solidFill>
                  <a:srgbClr val="000000"/>
                </a:solidFill>
                <a:latin typeface="Microsoft Sans Serif"/>
                <a:ea typeface="DejaVu Sans"/>
              </a:rPr>
              <a:t>1:</a:t>
            </a:r>
            <a:r>
              <a:rPr lang="en-IN" sz="1400" b="0" strike="noStrike" spc="-7" dirty="0">
                <a:solidFill>
                  <a:srgbClr val="000000"/>
                </a:solidFill>
                <a:latin typeface="Microsoft Sans Serif"/>
                <a:ea typeface="DejaVu Sans"/>
              </a:rPr>
              <a:t> Blog article</a:t>
            </a:r>
            <a:endParaRPr lang="en-IN" sz="1400" b="0" strike="noStrike" spc="-1" dirty="0">
              <a:latin typeface="Arial"/>
            </a:endParaRPr>
          </a:p>
          <a:p>
            <a:pPr marL="12600">
              <a:lnSpc>
                <a:spcPct val="100000"/>
              </a:lnSpc>
              <a:spcBef>
                <a:spcPts val="40"/>
              </a:spcBef>
            </a:pPr>
            <a:r>
              <a:rPr lang="en-IN" sz="1600" b="1" strike="noStrike" spc="-1" dirty="0">
                <a:solidFill>
                  <a:srgbClr val="000000"/>
                </a:solidFill>
                <a:latin typeface="Times New Roman"/>
                <a:ea typeface="DejaVu Sans"/>
              </a:rPr>
              <a:t>Aim: </a:t>
            </a:r>
            <a:r>
              <a:rPr lang="en-IN" sz="1300" b="0" strike="noStrike" spc="-1" dirty="0">
                <a:solidFill>
                  <a:srgbClr val="000000"/>
                </a:solidFill>
                <a:latin typeface="Times New Roman"/>
                <a:ea typeface="DejaVu Sans"/>
              </a:rPr>
              <a:t>To create</a:t>
            </a:r>
            <a:r>
              <a:rPr lang="en-IN" sz="1600" b="1" strike="noStrike" spc="-1" dirty="0">
                <a:solidFill>
                  <a:srgbClr val="000000"/>
                </a:solidFill>
                <a:latin typeface="Times New Roman"/>
                <a:ea typeface="DejaVu Sans"/>
              </a:rPr>
              <a:t> </a:t>
            </a:r>
            <a:r>
              <a:rPr lang="en-IN" sz="1300" b="0" strike="noStrike" spc="-1" dirty="0">
                <a:solidFill>
                  <a:srgbClr val="000000"/>
                </a:solidFill>
                <a:latin typeface="Times New Roman"/>
                <a:ea typeface="DejaVu Sans"/>
              </a:rPr>
              <a:t>awareness on HDFC bank online services</a:t>
            </a:r>
            <a:endParaRPr lang="en-IN" sz="1300" b="0" strike="noStrike" spc="-1" dirty="0">
              <a:latin typeface="Arial"/>
            </a:endParaRPr>
          </a:p>
          <a:p>
            <a:pPr marL="12600">
              <a:lnSpc>
                <a:spcPct val="100000"/>
              </a:lnSpc>
              <a:spcBef>
                <a:spcPts val="40"/>
              </a:spcBef>
            </a:pPr>
            <a:r>
              <a:rPr lang="en-IN" sz="1600" b="1" strike="noStrike" spc="-1" dirty="0">
                <a:solidFill>
                  <a:srgbClr val="000000"/>
                </a:solidFill>
                <a:latin typeface="Times New Roman"/>
                <a:ea typeface="DejaVu Sans"/>
              </a:rPr>
              <a:t>Date: </a:t>
            </a:r>
            <a:r>
              <a:rPr lang="en-IN" sz="1300" spc="-1" dirty="0">
                <a:solidFill>
                  <a:srgbClr val="000000"/>
                </a:solidFill>
                <a:latin typeface="Times New Roman"/>
                <a:ea typeface="DejaVu Sans"/>
              </a:rPr>
              <a:t>21</a:t>
            </a:r>
            <a:r>
              <a:rPr lang="en-IN" sz="1300" spc="-1" baseline="30000" dirty="0">
                <a:solidFill>
                  <a:srgbClr val="000000"/>
                </a:solidFill>
                <a:latin typeface="Times New Roman"/>
                <a:ea typeface="DejaVu Sans"/>
              </a:rPr>
              <a:t>st</a:t>
            </a:r>
            <a:r>
              <a:rPr lang="en-IN" sz="1300" spc="-1" dirty="0">
                <a:solidFill>
                  <a:srgbClr val="000000"/>
                </a:solidFill>
                <a:latin typeface="Times New Roman"/>
                <a:ea typeface="DejaVu Sans"/>
              </a:rPr>
              <a:t> </a:t>
            </a:r>
            <a:r>
              <a:rPr lang="en-IN" sz="1300" b="0" strike="noStrike" spc="-1" dirty="0">
                <a:solidFill>
                  <a:srgbClr val="000000"/>
                </a:solidFill>
                <a:latin typeface="Times New Roman"/>
                <a:ea typeface="DejaVu Sans"/>
              </a:rPr>
              <a:t> august 2023</a:t>
            </a:r>
            <a:endParaRPr lang="en-IN" sz="1300" b="0" strike="noStrike" spc="-1" dirty="0">
              <a:latin typeface="Arial"/>
            </a:endParaRPr>
          </a:p>
          <a:p>
            <a:pPr marL="12600">
              <a:lnSpc>
                <a:spcPct val="100000"/>
              </a:lnSpc>
              <a:spcBef>
                <a:spcPts val="40"/>
              </a:spcBef>
            </a:pPr>
            <a:r>
              <a:rPr lang="en-IN" sz="1600" b="1" strike="noStrike" spc="-1" dirty="0">
                <a:solidFill>
                  <a:srgbClr val="000000"/>
                </a:solidFill>
                <a:latin typeface="Times New Roman"/>
                <a:ea typeface="DejaVu Sans"/>
              </a:rPr>
              <a:t>Idea: </a:t>
            </a:r>
            <a:r>
              <a:rPr lang="en-IN" sz="1400" b="0" strike="noStrike" spc="-1" dirty="0">
                <a:solidFill>
                  <a:srgbClr val="000000"/>
                </a:solidFill>
                <a:latin typeface="Times New Roman"/>
                <a:ea typeface="DejaVu Sans"/>
              </a:rPr>
              <a:t>Our bank launches for customers to apply credit card at online.</a:t>
            </a:r>
            <a:endParaRPr lang="en-IN" sz="1400" b="0" strike="noStrike" spc="-1" dirty="0">
              <a:latin typeface="Arial"/>
            </a:endParaRPr>
          </a:p>
          <a:p>
            <a:pPr marL="12600">
              <a:lnSpc>
                <a:spcPct val="100000"/>
              </a:lnSpc>
              <a:spcBef>
                <a:spcPts val="40"/>
              </a:spcBef>
            </a:pPr>
            <a:r>
              <a:rPr lang="en-IN" sz="1600" b="1" strike="noStrike" spc="-1" dirty="0">
                <a:solidFill>
                  <a:srgbClr val="000000"/>
                </a:solidFill>
                <a:latin typeface="Times New Roman"/>
                <a:ea typeface="DejaVu Sans"/>
              </a:rPr>
              <a:t>Topic:</a:t>
            </a:r>
            <a:endParaRPr lang="en-IN" sz="1600" b="0" strike="noStrike" spc="-1" dirty="0">
              <a:latin typeface="Arial"/>
            </a:endParaRPr>
          </a:p>
          <a:p>
            <a:pPr algn="ctr">
              <a:spcAft>
                <a:spcPts val="1500"/>
              </a:spcAft>
            </a:pPr>
            <a:r>
              <a:rPr lang="en-IN" sz="1400" b="1" strike="noStrike" spc="-1" dirty="0">
                <a:solidFill>
                  <a:srgbClr val="000000"/>
                </a:solidFill>
                <a:latin typeface="Arial Black"/>
                <a:ea typeface="DejaVu Sans"/>
              </a:rPr>
              <a:t>A Step-by-Step Guide to HDFC Bank Credit Card Application Process Online</a:t>
            </a:r>
            <a:endParaRPr lang="en-IN" sz="1400" b="1" strike="noStrike" spc="-1" dirty="0">
              <a:solidFill>
                <a:srgbClr val="374151"/>
              </a:solidFill>
              <a:latin typeface="Segoe UI"/>
              <a:ea typeface="Segoe UI"/>
            </a:endParaRPr>
          </a:p>
          <a:p>
            <a:r>
              <a:rPr lang="en-IN" sz="1200" b="1" strike="noStrike" spc="-1" dirty="0">
                <a:solidFill>
                  <a:srgbClr val="374151"/>
                </a:solidFill>
                <a:latin typeface="Segoe UI"/>
                <a:ea typeface="Segoe UI"/>
              </a:rPr>
              <a:t>Step 1: </a:t>
            </a:r>
            <a:r>
              <a:rPr lang="en-IN" sz="1200" b="1" i="1" strike="noStrike" spc="-1" dirty="0">
                <a:solidFill>
                  <a:srgbClr val="00B050"/>
                </a:solidFill>
                <a:latin typeface="Segoe UI"/>
                <a:ea typeface="Segoe UI"/>
              </a:rPr>
              <a:t>Visit the HDFC Bank Website</a:t>
            </a:r>
            <a:r>
              <a:rPr lang="en-IN" sz="1200" b="1" strike="noStrike" spc="-1" dirty="0">
                <a:solidFill>
                  <a:srgbClr val="00B050"/>
                </a:solidFill>
                <a:latin typeface="Segoe UI"/>
                <a:ea typeface="Segoe UI"/>
              </a:rPr>
              <a:t> </a:t>
            </a:r>
            <a:r>
              <a:rPr lang="en-IN" sz="1200" b="1" strike="noStrike" spc="-1" dirty="0">
                <a:solidFill>
                  <a:srgbClr val="374151"/>
                </a:solidFill>
                <a:latin typeface="Segoe UI"/>
                <a:ea typeface="Segoe UI"/>
              </a:rPr>
              <a:t>: To begin your credit card application process, go to the official HDFC Bank website ().</a:t>
            </a:r>
            <a:endParaRPr lang="en-IN" sz="1200" b="0" strike="noStrike" spc="-1" dirty="0">
              <a:latin typeface="Segoe UI"/>
              <a:ea typeface="Segoe UI"/>
            </a:endParaRPr>
          </a:p>
          <a:p>
            <a:r>
              <a:rPr lang="en-IN" sz="1200" b="1" strike="noStrike" spc="-1" dirty="0">
                <a:solidFill>
                  <a:srgbClr val="374151"/>
                </a:solidFill>
                <a:latin typeface="Segoe UI"/>
                <a:ea typeface="Segoe UI"/>
              </a:rPr>
              <a:t>Step 2: </a:t>
            </a:r>
            <a:r>
              <a:rPr lang="en-IN" sz="1200" b="1" i="1" strike="noStrike" spc="-1" dirty="0">
                <a:solidFill>
                  <a:srgbClr val="00B050"/>
                </a:solidFill>
                <a:latin typeface="Segoe UI"/>
                <a:ea typeface="Segoe UI"/>
              </a:rPr>
              <a:t>Navigate to 'Credit Cards' Section</a:t>
            </a:r>
            <a:r>
              <a:rPr lang="en-IN" sz="1200" b="1" strike="noStrike" spc="-1" dirty="0">
                <a:solidFill>
                  <a:srgbClr val="00B050"/>
                </a:solidFill>
                <a:latin typeface="Segoe UI"/>
                <a:ea typeface="Segoe UI"/>
              </a:rPr>
              <a:t> :</a:t>
            </a:r>
            <a:r>
              <a:rPr lang="en-IN" sz="1200" b="1" strike="noStrike" spc="-1" dirty="0">
                <a:solidFill>
                  <a:srgbClr val="374151"/>
                </a:solidFill>
                <a:latin typeface="Segoe UI"/>
                <a:ea typeface="Segoe UI"/>
              </a:rPr>
              <a:t> Once on the HDFC Bank homepage, find the 'Credit Cards' section. Click on it to proceed to the credit card offerings.</a:t>
            </a:r>
            <a:endParaRPr lang="en-IN" sz="1200" b="0" strike="noStrike" spc="-1" dirty="0">
              <a:latin typeface="Segoe UI"/>
              <a:ea typeface="Segoe UI"/>
            </a:endParaRPr>
          </a:p>
          <a:p>
            <a:r>
              <a:rPr lang="en-IN" sz="1200" b="1" strike="noStrike" spc="-1" dirty="0">
                <a:solidFill>
                  <a:srgbClr val="374151"/>
                </a:solidFill>
                <a:latin typeface="Segoe UI"/>
                <a:ea typeface="Segoe UI"/>
              </a:rPr>
              <a:t>Step 3: </a:t>
            </a:r>
            <a:r>
              <a:rPr lang="en-IN" sz="1200" b="1" i="1" strike="noStrike" spc="-1" dirty="0">
                <a:solidFill>
                  <a:srgbClr val="00B050"/>
                </a:solidFill>
                <a:latin typeface="Segoe UI"/>
                <a:ea typeface="Segoe UI"/>
              </a:rPr>
              <a:t>Explore Credit Card Options </a:t>
            </a:r>
            <a:r>
              <a:rPr lang="en-IN" sz="1200" b="1" strike="noStrike" spc="-1" dirty="0">
                <a:solidFill>
                  <a:srgbClr val="00B050"/>
                </a:solidFill>
                <a:latin typeface="Segoe UI"/>
                <a:ea typeface="Segoe UI"/>
              </a:rPr>
              <a:t>:</a:t>
            </a:r>
            <a:r>
              <a:rPr lang="en-IN" sz="1200" b="1" strike="noStrike" spc="-1" dirty="0">
                <a:solidFill>
                  <a:srgbClr val="374151"/>
                </a:solidFill>
                <a:latin typeface="Segoe UI"/>
                <a:ea typeface="Segoe UI"/>
              </a:rPr>
              <a:t> In this step, you will be presented with a range of credit card options offered by HDFC Bank. Each card comes with its own set of features, benefits, and eligibility criteria. choose the one that best suits your needs and lifestyle.</a:t>
            </a:r>
            <a:endParaRPr lang="en-IN" sz="1200" b="0" strike="noStrike" spc="-1" dirty="0">
              <a:latin typeface="Segoe UI"/>
              <a:ea typeface="Segoe UI"/>
            </a:endParaRPr>
          </a:p>
          <a:p>
            <a:pPr>
              <a:lnSpc>
                <a:spcPct val="115000"/>
              </a:lnSpc>
              <a:spcAft>
                <a:spcPts val="1001"/>
              </a:spcAft>
            </a:pPr>
            <a:r>
              <a:rPr lang="en-IN" sz="1200" b="1" strike="noStrike" spc="-1" dirty="0">
                <a:solidFill>
                  <a:srgbClr val="374151"/>
                </a:solidFill>
                <a:latin typeface="Segoe UI"/>
                <a:ea typeface="Segoe UI"/>
              </a:rPr>
              <a:t>Step 4: </a:t>
            </a:r>
            <a:r>
              <a:rPr lang="en-IN" sz="1200" b="1" i="1" strike="noStrike" spc="-1" dirty="0">
                <a:solidFill>
                  <a:srgbClr val="00B050"/>
                </a:solidFill>
                <a:latin typeface="Segoe UI"/>
                <a:ea typeface="Segoe UI"/>
              </a:rPr>
              <a:t>Check Eligibility :</a:t>
            </a:r>
            <a:r>
              <a:rPr lang="en-IN" sz="1200" b="1" strike="noStrike" spc="-1" dirty="0">
                <a:solidFill>
                  <a:srgbClr val="374151"/>
                </a:solidFill>
                <a:latin typeface="Segoe UI"/>
                <a:ea typeface="Segoe UI"/>
              </a:rPr>
              <a:t>After selecting a specific credit card, you will need to check your eligibility for the chosen card</a:t>
            </a:r>
            <a:endParaRPr lang="en-IN" sz="1200" b="0" strike="noStrike" spc="-1" dirty="0">
              <a:latin typeface="Segoe UI"/>
              <a:ea typeface="Segoe U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410760" y="944838"/>
            <a:ext cx="8229240" cy="2862322"/>
          </a:xfrm>
          <a:prstGeom prst="rect">
            <a:avLst/>
          </a:prstGeom>
          <a:noFill/>
          <a:ln>
            <a:noFill/>
          </a:ln>
        </p:spPr>
        <p:txBody>
          <a:bodyPr lIns="0" tIns="0" rIns="0" bIns="0" anchor="ctr">
            <a:spAutoFit/>
          </a:bodyPr>
          <a:lstStyle/>
          <a:p>
            <a:r>
              <a:rPr lang="en-US" sz="1200" b="1" strike="noStrike" spc="-1">
                <a:solidFill>
                  <a:srgbClr val="374151"/>
                </a:solidFill>
                <a:latin typeface="Segoe UI"/>
                <a:ea typeface="Segoe UI"/>
              </a:rPr>
              <a:t>Step 5</a:t>
            </a:r>
            <a:r>
              <a:rPr lang="en-US" sz="1200" b="0" strike="noStrike" spc="-1">
                <a:solidFill>
                  <a:srgbClr val="374151"/>
                </a:solidFill>
                <a:latin typeface="Segoe UI"/>
                <a:ea typeface="Segoe UI"/>
              </a:rPr>
              <a:t>: </a:t>
            </a:r>
            <a:r>
              <a:rPr lang="en-US" sz="1200" b="1" i="1" strike="noStrike" spc="-1">
                <a:solidFill>
                  <a:srgbClr val="00B050"/>
                </a:solidFill>
                <a:latin typeface="Segoe UI"/>
                <a:ea typeface="Segoe UI"/>
              </a:rPr>
              <a:t>Fill out the Application Form :</a:t>
            </a:r>
            <a:r>
              <a:rPr lang="en-US" sz="1200" b="0" strike="noStrike" spc="-1">
                <a:solidFill>
                  <a:srgbClr val="374151"/>
                </a:solidFill>
                <a:latin typeface="Segoe UI"/>
                <a:ea typeface="Segoe UI"/>
              </a:rPr>
              <a:t>If you meet the eligibility criteria, proceed to fill out the online application form. You will be required to provide personal details.</a:t>
            </a:r>
            <a:br/>
            <a:br/>
            <a:r>
              <a:rPr lang="en-US" sz="1200" b="1" strike="noStrike" spc="-1">
                <a:solidFill>
                  <a:srgbClr val="374151"/>
                </a:solidFill>
                <a:latin typeface="Segoe UI"/>
                <a:ea typeface="Segoe UI"/>
              </a:rPr>
              <a:t>Step 6</a:t>
            </a:r>
            <a:r>
              <a:rPr lang="en-US" sz="1200" b="0" strike="noStrike" spc="-1">
                <a:solidFill>
                  <a:srgbClr val="374151"/>
                </a:solidFill>
                <a:latin typeface="Segoe UI"/>
                <a:ea typeface="Segoe UI"/>
              </a:rPr>
              <a:t>: </a:t>
            </a:r>
            <a:r>
              <a:rPr lang="en-US" sz="1200" b="1" i="1" strike="noStrike" spc="-1">
                <a:solidFill>
                  <a:srgbClr val="00B050"/>
                </a:solidFill>
                <a:latin typeface="Segoe UI"/>
                <a:ea typeface="Segoe UI"/>
              </a:rPr>
              <a:t>Submit Documents :</a:t>
            </a:r>
            <a:r>
              <a:rPr lang="en-US" sz="1200" b="0" strike="noStrike" spc="-1">
                <a:solidFill>
                  <a:srgbClr val="374151"/>
                </a:solidFill>
                <a:latin typeface="Segoe UI"/>
                <a:ea typeface="Segoe UI"/>
              </a:rPr>
              <a:t>Once you have completed the application form, the next step is to submit the necessary documents to support your application. Commonly required documents. Scan or upload the required documents in the prescribed format as mentioned in the application form.</a:t>
            </a:r>
            <a:br/>
            <a:br/>
            <a:r>
              <a:rPr lang="en-US" sz="1200" b="1" strike="noStrike" spc="-1">
                <a:solidFill>
                  <a:srgbClr val="374151"/>
                </a:solidFill>
                <a:latin typeface="Segoe UI"/>
                <a:ea typeface="Segoe UI"/>
              </a:rPr>
              <a:t>Step 7</a:t>
            </a:r>
            <a:r>
              <a:rPr lang="en-US" sz="1200" b="0" strike="noStrike" spc="-1">
                <a:solidFill>
                  <a:srgbClr val="374151"/>
                </a:solidFill>
                <a:latin typeface="Segoe UI"/>
                <a:ea typeface="Segoe UI"/>
              </a:rPr>
              <a:t>: </a:t>
            </a:r>
            <a:r>
              <a:rPr lang="en-US" sz="1200" b="1" i="1" strike="noStrike" spc="-1">
                <a:solidFill>
                  <a:srgbClr val="00B050"/>
                </a:solidFill>
                <a:latin typeface="Segoe UI"/>
                <a:ea typeface="Segoe UI"/>
              </a:rPr>
              <a:t>Agree to Terms and Conditions :</a:t>
            </a:r>
            <a:r>
              <a:rPr lang="en-US" sz="1200" b="0" strike="noStrike" spc="-1">
                <a:solidFill>
                  <a:srgbClr val="374151"/>
                </a:solidFill>
                <a:latin typeface="Segoe UI"/>
                <a:ea typeface="Segoe UI"/>
              </a:rPr>
              <a:t>Before proceeding, carefully review the terms and conditions of the credit card application. Understand the fees, interest rates, and any other charges associated with the card. Tick the box to agree to the terms and conditions.</a:t>
            </a:r>
            <a:br/>
            <a:br/>
            <a:r>
              <a:rPr lang="en-US" sz="1200" b="1" strike="noStrike" spc="-1">
                <a:solidFill>
                  <a:srgbClr val="374151"/>
                </a:solidFill>
                <a:latin typeface="Segoe UI"/>
                <a:ea typeface="Segoe UI"/>
              </a:rPr>
              <a:t>Step 8</a:t>
            </a:r>
            <a:r>
              <a:rPr lang="en-US" sz="1200" b="1" i="1" strike="noStrike" spc="-1">
                <a:solidFill>
                  <a:srgbClr val="00B050"/>
                </a:solidFill>
                <a:latin typeface="Segoe UI"/>
                <a:ea typeface="Segoe UI"/>
              </a:rPr>
              <a:t>: Await Approval :</a:t>
            </a:r>
            <a:r>
              <a:rPr lang="en-US" sz="1200" b="0" strike="noStrike" spc="-1">
                <a:solidFill>
                  <a:srgbClr val="374151"/>
                </a:solidFill>
                <a:latin typeface="Segoe UI"/>
                <a:ea typeface="Segoe UI"/>
              </a:rPr>
              <a:t>After submitting your application, HDFC Bank will review your details and documents. The bank may get in touch with you for verification or additional information if needed. The approval process may take a few days.</a:t>
            </a:r>
            <a:br/>
            <a:r>
              <a:rPr lang="en-US" sz="1200" b="0" strike="noStrike" spc="-1">
                <a:solidFill>
                  <a:srgbClr val="374151"/>
                </a:solidFill>
                <a:latin typeface="Segoe UI"/>
                <a:ea typeface="Segoe UI"/>
              </a:rPr>
              <a:t>Then You will receive your new HDFC Bank credit card at your registered mailing address. </a:t>
            </a:r>
            <a:endParaRPr lang="en-US" sz="1200" b="0" strike="noStrike" spc="-1">
              <a:solidFill>
                <a:srgbClr val="000000"/>
              </a:solidFill>
              <a:latin typeface="Segoe UI"/>
              <a:ea typeface="Segoe U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72000" y="72001"/>
            <a:ext cx="83041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216160" indent="-2183040">
              <a:lnSpc>
                <a:spcPct val="115000"/>
              </a:lnSpc>
              <a:spcBef>
                <a:spcPts val="99"/>
              </a:spcBef>
            </a:pPr>
            <a:r>
              <a:rPr lang="en-IN" sz="1400" b="1" strike="noStrike" spc="-7">
                <a:solidFill>
                  <a:srgbClr val="434343"/>
                </a:solidFill>
                <a:latin typeface="Arial"/>
                <a:ea typeface="DejaVu Sans"/>
              </a:rPr>
              <a:t>Part</a:t>
            </a:r>
            <a:r>
              <a:rPr lang="en-IN" sz="1400" b="1" strike="noStrike" spc="9">
                <a:solidFill>
                  <a:srgbClr val="434343"/>
                </a:solidFill>
                <a:latin typeface="Arial"/>
                <a:ea typeface="DejaVu Sans"/>
              </a:rPr>
              <a:t> </a:t>
            </a:r>
            <a:r>
              <a:rPr lang="en-IN" sz="1400" b="1" strike="noStrike" spc="-7">
                <a:solidFill>
                  <a:srgbClr val="434343"/>
                </a:solidFill>
                <a:latin typeface="Arial"/>
                <a:ea typeface="DejaVu Sans"/>
              </a:rPr>
              <a:t>4: </a:t>
            </a:r>
            <a:r>
              <a:rPr lang="en-IN" sz="1400" b="1" strike="noStrike" spc="-15">
                <a:solidFill>
                  <a:srgbClr val="434343"/>
                </a:solidFill>
                <a:latin typeface="Arial"/>
                <a:ea typeface="DejaVu Sans"/>
              </a:rPr>
              <a:t>Content</a:t>
            </a:r>
            <a:r>
              <a:rPr lang="en-IN" sz="1400" b="1" strike="noStrike" spc="66">
                <a:solidFill>
                  <a:srgbClr val="434343"/>
                </a:solidFill>
                <a:latin typeface="Arial"/>
                <a:ea typeface="DejaVu Sans"/>
              </a:rPr>
              <a:t> </a:t>
            </a:r>
            <a:r>
              <a:rPr lang="en-IN" sz="1400" b="1" strike="noStrike" spc="-12">
                <a:solidFill>
                  <a:srgbClr val="434343"/>
                </a:solidFill>
                <a:latin typeface="Arial"/>
                <a:ea typeface="DejaVu Sans"/>
              </a:rPr>
              <a:t>Creation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and</a:t>
            </a:r>
            <a:r>
              <a:rPr lang="en-IN" sz="1400" b="1" strike="noStrike" spc="15">
                <a:solidFill>
                  <a:srgbClr val="434343"/>
                </a:solidFill>
                <a:latin typeface="Arial"/>
                <a:ea typeface="DejaVu Sans"/>
              </a:rPr>
              <a:t> </a:t>
            </a:r>
            <a:r>
              <a:rPr lang="en-IN" sz="1400" b="1" strike="noStrike" spc="-12">
                <a:solidFill>
                  <a:srgbClr val="434343"/>
                </a:solidFill>
                <a:latin typeface="Arial"/>
                <a:ea typeface="DejaVu Sans"/>
              </a:rPr>
              <a:t>Curation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(Post</a:t>
            </a:r>
            <a:r>
              <a:rPr lang="en-IN" sz="1400" b="1" strike="noStrike" spc="35">
                <a:solidFill>
                  <a:srgbClr val="434343"/>
                </a:solidFill>
                <a:latin typeface="Arial"/>
                <a:ea typeface="DejaVu Sans"/>
              </a:rPr>
              <a:t> </a:t>
            </a:r>
            <a:r>
              <a:rPr lang="en-IN" sz="1400" b="1" strike="noStrike" spc="-12">
                <a:solidFill>
                  <a:srgbClr val="434343"/>
                </a:solidFill>
                <a:latin typeface="Arial"/>
                <a:ea typeface="DejaVu Sans"/>
              </a:rPr>
              <a:t>creations,</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Designs/Video</a:t>
            </a:r>
            <a:r>
              <a:rPr lang="en-IN" sz="1400" b="1" strike="noStrike" spc="86">
                <a:solidFill>
                  <a:srgbClr val="434343"/>
                </a:solidFill>
                <a:latin typeface="Arial"/>
                <a:ea typeface="DejaVu Sans"/>
              </a:rPr>
              <a:t> </a:t>
            </a:r>
            <a:r>
              <a:rPr lang="en-IN" sz="1400" b="1" strike="noStrike" spc="-12">
                <a:solidFill>
                  <a:srgbClr val="434343"/>
                </a:solidFill>
                <a:latin typeface="Arial"/>
                <a:ea typeface="DejaVu Sans"/>
              </a:rPr>
              <a:t>Editing,</a:t>
            </a:r>
            <a:r>
              <a:rPr lang="en-IN" sz="1400" b="1" strike="noStrike" spc="46">
                <a:solidFill>
                  <a:srgbClr val="434343"/>
                </a:solidFill>
                <a:latin typeface="Arial"/>
                <a:ea typeface="DejaVu Sans"/>
              </a:rPr>
              <a:t> </a:t>
            </a:r>
            <a:r>
              <a:rPr lang="en-IN" sz="1400" b="1" strike="noStrike" spc="-21">
                <a:solidFill>
                  <a:srgbClr val="434343"/>
                </a:solidFill>
                <a:latin typeface="Arial"/>
                <a:ea typeface="DejaVu Sans"/>
              </a:rPr>
              <a:t>Ad</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Campaigns</a:t>
            </a:r>
            <a:r>
              <a:rPr lang="en-IN" sz="1400" b="1" strike="noStrike" spc="66">
                <a:solidFill>
                  <a:srgbClr val="434343"/>
                </a:solidFill>
                <a:latin typeface="Arial"/>
                <a:ea typeface="DejaVu Sans"/>
              </a:rPr>
              <a:t> </a:t>
            </a:r>
            <a:r>
              <a:rPr lang="en-IN" sz="1400" b="1" strike="noStrike" spc="-15">
                <a:solidFill>
                  <a:srgbClr val="434343"/>
                </a:solidFill>
                <a:latin typeface="Arial"/>
                <a:ea typeface="DejaVu Sans"/>
              </a:rPr>
              <a:t>over </a:t>
            </a:r>
            <a:r>
              <a:rPr lang="en-IN" sz="1400" b="1" strike="noStrike" spc="-375">
                <a:solidFill>
                  <a:srgbClr val="434343"/>
                </a:solidFill>
                <a:latin typeface="Arial"/>
                <a:ea typeface="DejaVu Sans"/>
              </a:rPr>
              <a:t> </a:t>
            </a:r>
            <a:r>
              <a:rPr lang="en-IN" sz="1400" b="1" strike="noStrike" spc="-12">
                <a:solidFill>
                  <a:srgbClr val="434343"/>
                </a:solidFill>
                <a:latin typeface="Arial"/>
                <a:ea typeface="DejaVu Sans"/>
              </a:rPr>
              <a:t>Social</a:t>
            </a:r>
            <a:r>
              <a:rPr lang="en-IN" sz="1400" b="1" strike="noStrike" spc="26">
                <a:solidFill>
                  <a:srgbClr val="434343"/>
                </a:solidFill>
                <a:latin typeface="Arial"/>
                <a:ea typeface="DejaVu Sans"/>
              </a:rPr>
              <a:t> </a:t>
            </a:r>
            <a:r>
              <a:rPr lang="en-IN" sz="1400" b="1" strike="noStrike" spc="-12">
                <a:solidFill>
                  <a:srgbClr val="434343"/>
                </a:solidFill>
                <a:latin typeface="Arial"/>
                <a:ea typeface="DejaVu Sans"/>
              </a:rPr>
              <a:t>Media</a:t>
            </a:r>
            <a:r>
              <a:rPr lang="en-IN" sz="1400" b="1" strike="noStrike" spc="-15">
                <a:solidFill>
                  <a:srgbClr val="434343"/>
                </a:solidFill>
                <a:latin typeface="Arial"/>
                <a:ea typeface="DejaVu Sans"/>
              </a:rPr>
              <a:t> and</a:t>
            </a:r>
            <a:r>
              <a:rPr lang="en-IN" sz="1400" b="1" strike="noStrike" spc="26">
                <a:solidFill>
                  <a:srgbClr val="434343"/>
                </a:solidFill>
                <a:latin typeface="Arial"/>
                <a:ea typeface="DejaVu Sans"/>
              </a:rPr>
              <a:t> </a:t>
            </a:r>
            <a:r>
              <a:rPr lang="en-IN" sz="1400" b="1" strike="noStrike" spc="-7">
                <a:solidFill>
                  <a:srgbClr val="434343"/>
                </a:solidFill>
                <a:latin typeface="Arial"/>
                <a:ea typeface="DejaVu Sans"/>
              </a:rPr>
              <a:t>Email</a:t>
            </a:r>
            <a:r>
              <a:rPr lang="en-IN" sz="1400" b="1" strike="noStrike" spc="-12">
                <a:solidFill>
                  <a:srgbClr val="434343"/>
                </a:solidFill>
                <a:latin typeface="Arial"/>
                <a:ea typeface="DejaVu Sans"/>
              </a:rPr>
              <a:t> </a:t>
            </a:r>
            <a:r>
              <a:rPr lang="en-IN" sz="1400" b="1" strike="noStrike" spc="-15">
                <a:solidFill>
                  <a:srgbClr val="434343"/>
                </a:solidFill>
                <a:latin typeface="Arial"/>
                <a:ea typeface="DejaVu Sans"/>
              </a:rPr>
              <a:t>Ideation</a:t>
            </a:r>
            <a:r>
              <a:rPr lang="en-IN" sz="1400" b="1" strike="noStrike" spc="49">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1">
                <a:solidFill>
                  <a:srgbClr val="434343"/>
                </a:solidFill>
                <a:latin typeface="Arial"/>
                <a:ea typeface="DejaVu Sans"/>
              </a:rPr>
              <a:t> </a:t>
            </a:r>
            <a:r>
              <a:rPr lang="en-IN" sz="1400" b="1" strike="noStrike" spc="-12">
                <a:solidFill>
                  <a:srgbClr val="434343"/>
                </a:solidFill>
                <a:latin typeface="Arial"/>
                <a:ea typeface="DejaVu Sans"/>
              </a:rPr>
              <a:t>Creation)</a:t>
            </a:r>
            <a:endParaRPr lang="en-IN" sz="1400" b="0" strike="noStrike" spc="-1">
              <a:latin typeface="Arial"/>
            </a:endParaRPr>
          </a:p>
        </p:txBody>
      </p:sp>
      <p:sp>
        <p:nvSpPr>
          <p:cNvPr id="147" name="CustomShape 2"/>
          <p:cNvSpPr/>
          <p:nvPr/>
        </p:nvSpPr>
        <p:spPr>
          <a:xfrm>
            <a:off x="144000" y="574561"/>
            <a:ext cx="9865440" cy="1935963"/>
          </a:xfrm>
          <a:prstGeom prst="rect">
            <a:avLst/>
          </a:prstGeom>
          <a:noFill/>
          <a:ln>
            <a:noFill/>
          </a:ln>
        </p:spPr>
        <p:style>
          <a:lnRef idx="0">
            <a:scrgbClr r="0" g="0" b="0"/>
          </a:lnRef>
          <a:fillRef idx="0">
            <a:scrgbClr r="0" g="0" b="0"/>
          </a:fillRef>
          <a:effectRef idx="0">
            <a:scrgbClr r="0" g="0" b="0"/>
          </a:effectRef>
          <a:fontRef idx="minor"/>
        </p:style>
        <p:txBody>
          <a:bodyPr lIns="0" tIns="12240" rIns="0" bIns="0">
            <a:spAutoFit/>
          </a:bodyPr>
          <a:lstStyle/>
          <a:p>
            <a:pPr marL="12600">
              <a:lnSpc>
                <a:spcPct val="100000"/>
              </a:lnSpc>
              <a:spcBef>
                <a:spcPts val="96"/>
              </a:spcBef>
            </a:pPr>
            <a:endParaRPr lang="en-IN" sz="1800" b="0" strike="noStrike" spc="-1" dirty="0">
              <a:latin typeface="Arial"/>
            </a:endParaRPr>
          </a:p>
          <a:p>
            <a:pPr>
              <a:lnSpc>
                <a:spcPct val="100000"/>
              </a:lnSpc>
              <a:spcBef>
                <a:spcPts val="45"/>
              </a:spcBef>
            </a:pPr>
            <a:endParaRPr lang="en-IN" sz="1800" b="0" strike="noStrike" spc="-1" dirty="0">
              <a:latin typeface="Arial"/>
            </a:endParaRPr>
          </a:p>
          <a:p>
            <a:pPr marL="12600">
              <a:lnSpc>
                <a:spcPct val="100000"/>
              </a:lnSpc>
            </a:pPr>
            <a:r>
              <a:rPr lang="en-IN" sz="1500" b="1" strike="noStrike" spc="-12" dirty="0">
                <a:solidFill>
                  <a:srgbClr val="000000"/>
                </a:solidFill>
                <a:latin typeface="Microsoft Sans Serif"/>
                <a:ea typeface="DejaVu Sans"/>
              </a:rPr>
              <a:t>Format</a:t>
            </a:r>
            <a:r>
              <a:rPr lang="en-IN" sz="1500" b="1" strike="noStrike" spc="-66" dirty="0">
                <a:solidFill>
                  <a:srgbClr val="000000"/>
                </a:solidFill>
                <a:latin typeface="Microsoft Sans Serif"/>
                <a:ea typeface="DejaVu Sans"/>
              </a:rPr>
              <a:t> 2</a:t>
            </a:r>
            <a:r>
              <a:rPr lang="en-IN" sz="1500" b="1" strike="noStrike" spc="-7"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video</a:t>
            </a:r>
            <a:endParaRPr lang="en-IN" sz="1400" b="0" strike="noStrike" spc="-1" dirty="0">
              <a:latin typeface="Arial"/>
            </a:endParaRPr>
          </a:p>
          <a:p>
            <a:pPr marL="12600">
              <a:lnSpc>
                <a:spcPct val="100000"/>
              </a:lnSpc>
              <a:spcBef>
                <a:spcPts val="40"/>
              </a:spcBef>
            </a:pPr>
            <a:r>
              <a:rPr lang="en-IN" sz="1500" b="1" strike="noStrike" spc="-1" dirty="0">
                <a:solidFill>
                  <a:srgbClr val="000000"/>
                </a:solidFill>
                <a:latin typeface="Times New Roman"/>
                <a:ea typeface="DejaVu Sans"/>
              </a:rPr>
              <a:t>Aim: </a:t>
            </a:r>
            <a:r>
              <a:rPr lang="en-IN" sz="1400" b="0" strike="noStrike" spc="-1" dirty="0">
                <a:solidFill>
                  <a:srgbClr val="000000"/>
                </a:solidFill>
                <a:latin typeface="Times New Roman"/>
                <a:ea typeface="DejaVu Sans"/>
              </a:rPr>
              <a:t>to promote newly launched credit cards</a:t>
            </a:r>
            <a:endParaRPr lang="en-IN" sz="1400" b="0" strike="noStrike" spc="-1" dirty="0">
              <a:latin typeface="Arial"/>
            </a:endParaRPr>
          </a:p>
          <a:p>
            <a:pPr marL="12600">
              <a:lnSpc>
                <a:spcPct val="100000"/>
              </a:lnSpc>
              <a:spcBef>
                <a:spcPts val="40"/>
              </a:spcBef>
            </a:pPr>
            <a:r>
              <a:rPr lang="en-IN" sz="1500" b="1" strike="noStrike" spc="-1" dirty="0">
                <a:solidFill>
                  <a:srgbClr val="000000"/>
                </a:solidFill>
                <a:latin typeface="Times New Roman"/>
                <a:ea typeface="DejaVu Sans"/>
              </a:rPr>
              <a:t>Date:</a:t>
            </a:r>
            <a:r>
              <a:rPr lang="en-IN" sz="1400" b="0" strike="noStrike" spc="-1" dirty="0">
                <a:solidFill>
                  <a:srgbClr val="000000"/>
                </a:solidFill>
                <a:latin typeface="Times New Roman"/>
                <a:ea typeface="DejaVu Sans"/>
              </a:rPr>
              <a:t>22</a:t>
            </a:r>
            <a:r>
              <a:rPr lang="en-IN" sz="1400" b="0" strike="noStrike" spc="-1" baseline="30000" dirty="0">
                <a:solidFill>
                  <a:srgbClr val="000000"/>
                </a:solidFill>
                <a:latin typeface="Times New Roman"/>
                <a:ea typeface="DejaVu Sans"/>
              </a:rPr>
              <a:t>nd</a:t>
            </a:r>
            <a:r>
              <a:rPr lang="en-IN" sz="1400" b="0" strike="noStrike" spc="-1" dirty="0">
                <a:solidFill>
                  <a:srgbClr val="000000"/>
                </a:solidFill>
                <a:latin typeface="Times New Roman"/>
                <a:ea typeface="DejaVu Sans"/>
              </a:rPr>
              <a:t> august 2023</a:t>
            </a:r>
            <a:endParaRPr lang="en-IN" sz="1400" b="0" strike="noStrike" spc="-1" dirty="0">
              <a:latin typeface="Arial"/>
            </a:endParaRPr>
          </a:p>
          <a:p>
            <a:pPr marL="12600">
              <a:lnSpc>
                <a:spcPct val="100000"/>
              </a:lnSpc>
              <a:spcBef>
                <a:spcPts val="40"/>
              </a:spcBef>
            </a:pPr>
            <a:r>
              <a:rPr lang="en-IN" sz="1500" b="1" strike="noStrike" spc="-1" dirty="0">
                <a:solidFill>
                  <a:srgbClr val="000000"/>
                </a:solidFill>
                <a:latin typeface="Times New Roman"/>
                <a:ea typeface="DejaVu Sans"/>
              </a:rPr>
              <a:t>Idea :</a:t>
            </a:r>
            <a:r>
              <a:rPr lang="en-IN" sz="1400" b="0" strike="noStrike" spc="-1" dirty="0">
                <a:solidFill>
                  <a:srgbClr val="000000"/>
                </a:solidFill>
                <a:latin typeface="Times New Roman"/>
                <a:ea typeface="DejaVu Sans"/>
              </a:rPr>
              <a:t> Credit Card &amp; its Different types in HDFC Bank</a:t>
            </a:r>
            <a:endParaRPr lang="en-IN" sz="1400" b="0" strike="noStrike" spc="-1" dirty="0">
              <a:latin typeface="Arial"/>
            </a:endParaRPr>
          </a:p>
          <a:p>
            <a:pPr marL="12600">
              <a:lnSpc>
                <a:spcPct val="100000"/>
              </a:lnSpc>
              <a:spcBef>
                <a:spcPts val="40"/>
              </a:spcBef>
            </a:pPr>
            <a:endParaRPr lang="en-IN" sz="1400" b="0" strike="noStrike" spc="-1" dirty="0">
              <a:latin typeface="Arial"/>
            </a:endParaRPr>
          </a:p>
          <a:p>
            <a:pPr marL="12600">
              <a:lnSpc>
                <a:spcPct val="100000"/>
              </a:lnSpc>
              <a:spcBef>
                <a:spcPts val="40"/>
              </a:spcBef>
            </a:pPr>
            <a:r>
              <a:rPr lang="en-IN" sz="1500" b="1" strike="noStrike" spc="-1" dirty="0">
                <a:solidFill>
                  <a:srgbClr val="000000"/>
                </a:solidFill>
                <a:latin typeface="Times New Roman"/>
                <a:ea typeface="DejaVu Sans"/>
              </a:rPr>
              <a:t>Topic: </a:t>
            </a:r>
            <a:r>
              <a:rPr lang="en-IN" sz="1400" b="0" strike="noStrike" spc="-1" dirty="0">
                <a:solidFill>
                  <a:srgbClr val="000000"/>
                </a:solidFill>
                <a:latin typeface="Times New Roman"/>
                <a:ea typeface="DejaVu Sans"/>
              </a:rPr>
              <a:t>In this video i visualised in a very brief manner about different types of cards &amp; its </a:t>
            </a:r>
            <a:r>
              <a:rPr lang="en-IN" sz="1400" b="0" strike="noStrike" spc="-1" dirty="0" err="1">
                <a:solidFill>
                  <a:srgbClr val="000000"/>
                </a:solidFill>
                <a:latin typeface="Times New Roman"/>
                <a:ea typeface="DejaVu Sans"/>
              </a:rPr>
              <a:t>benifits</a:t>
            </a:r>
            <a:endParaRPr lang="en-IN" sz="1400" b="0" strike="noStrike" spc="-1" dirty="0">
              <a:latin typeface="Arial"/>
            </a:endParaRPr>
          </a:p>
        </p:txBody>
      </p:sp>
      <p:pic>
        <p:nvPicPr>
          <p:cNvPr id="2" name="Anand short vedio">
            <a:hlinkClick r:id="" action="ppaction://media"/>
            <a:extLst>
              <a:ext uri="{FF2B5EF4-FFF2-40B4-BE49-F238E27FC236}">
                <a16:creationId xmlns:a16="http://schemas.microsoft.com/office/drawing/2014/main" id="{94D86750-5BE3-3CEA-0E56-FC2D03D5FCF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2060" y="2610856"/>
            <a:ext cx="4064000" cy="233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72000" y="72001"/>
            <a:ext cx="83041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216160" indent="-2183040">
              <a:lnSpc>
                <a:spcPct val="115000"/>
              </a:lnSpc>
              <a:spcBef>
                <a:spcPts val="99"/>
              </a:spcBef>
            </a:pPr>
            <a:r>
              <a:rPr lang="en-IN" sz="1400" b="1" strike="noStrike" spc="-7">
                <a:solidFill>
                  <a:srgbClr val="434343"/>
                </a:solidFill>
                <a:latin typeface="Arial"/>
                <a:ea typeface="DejaVu Sans"/>
              </a:rPr>
              <a:t>Part</a:t>
            </a:r>
            <a:r>
              <a:rPr lang="en-IN" sz="1400" b="1" strike="noStrike" spc="9">
                <a:solidFill>
                  <a:srgbClr val="434343"/>
                </a:solidFill>
                <a:latin typeface="Arial"/>
                <a:ea typeface="DejaVu Sans"/>
              </a:rPr>
              <a:t> </a:t>
            </a:r>
            <a:r>
              <a:rPr lang="en-IN" sz="1400" b="1" strike="noStrike" spc="-7">
                <a:solidFill>
                  <a:srgbClr val="434343"/>
                </a:solidFill>
                <a:latin typeface="Arial"/>
                <a:ea typeface="DejaVu Sans"/>
              </a:rPr>
              <a:t>4: </a:t>
            </a:r>
            <a:r>
              <a:rPr lang="en-IN" sz="1400" b="1" strike="noStrike" spc="-15">
                <a:solidFill>
                  <a:srgbClr val="434343"/>
                </a:solidFill>
                <a:latin typeface="Arial"/>
                <a:ea typeface="DejaVu Sans"/>
              </a:rPr>
              <a:t>Content</a:t>
            </a:r>
            <a:r>
              <a:rPr lang="en-IN" sz="1400" b="1" strike="noStrike" spc="66">
                <a:solidFill>
                  <a:srgbClr val="434343"/>
                </a:solidFill>
                <a:latin typeface="Arial"/>
                <a:ea typeface="DejaVu Sans"/>
              </a:rPr>
              <a:t> </a:t>
            </a:r>
            <a:r>
              <a:rPr lang="en-IN" sz="1400" b="1" strike="noStrike" spc="-12">
                <a:solidFill>
                  <a:srgbClr val="434343"/>
                </a:solidFill>
                <a:latin typeface="Arial"/>
                <a:ea typeface="DejaVu Sans"/>
              </a:rPr>
              <a:t>Creation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and</a:t>
            </a:r>
            <a:r>
              <a:rPr lang="en-IN" sz="1400" b="1" strike="noStrike" spc="15">
                <a:solidFill>
                  <a:srgbClr val="434343"/>
                </a:solidFill>
                <a:latin typeface="Arial"/>
                <a:ea typeface="DejaVu Sans"/>
              </a:rPr>
              <a:t> </a:t>
            </a:r>
            <a:r>
              <a:rPr lang="en-IN" sz="1400" b="1" strike="noStrike" spc="-12">
                <a:solidFill>
                  <a:srgbClr val="434343"/>
                </a:solidFill>
                <a:latin typeface="Arial"/>
                <a:ea typeface="DejaVu Sans"/>
              </a:rPr>
              <a:t>Curation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(Post</a:t>
            </a:r>
            <a:r>
              <a:rPr lang="en-IN" sz="1400" b="1" strike="noStrike" spc="35">
                <a:solidFill>
                  <a:srgbClr val="434343"/>
                </a:solidFill>
                <a:latin typeface="Arial"/>
                <a:ea typeface="DejaVu Sans"/>
              </a:rPr>
              <a:t> </a:t>
            </a:r>
            <a:r>
              <a:rPr lang="en-IN" sz="1400" b="1" strike="noStrike" spc="-12">
                <a:solidFill>
                  <a:srgbClr val="434343"/>
                </a:solidFill>
                <a:latin typeface="Arial"/>
                <a:ea typeface="DejaVu Sans"/>
              </a:rPr>
              <a:t>creations,</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Designs/Video</a:t>
            </a:r>
            <a:r>
              <a:rPr lang="en-IN" sz="1400" b="1" strike="noStrike" spc="86">
                <a:solidFill>
                  <a:srgbClr val="434343"/>
                </a:solidFill>
                <a:latin typeface="Arial"/>
                <a:ea typeface="DejaVu Sans"/>
              </a:rPr>
              <a:t> </a:t>
            </a:r>
            <a:r>
              <a:rPr lang="en-IN" sz="1400" b="1" strike="noStrike" spc="-12">
                <a:solidFill>
                  <a:srgbClr val="434343"/>
                </a:solidFill>
                <a:latin typeface="Arial"/>
                <a:ea typeface="DejaVu Sans"/>
              </a:rPr>
              <a:t>Editing,</a:t>
            </a:r>
            <a:r>
              <a:rPr lang="en-IN" sz="1400" b="1" strike="noStrike" spc="46">
                <a:solidFill>
                  <a:srgbClr val="434343"/>
                </a:solidFill>
                <a:latin typeface="Arial"/>
                <a:ea typeface="DejaVu Sans"/>
              </a:rPr>
              <a:t> </a:t>
            </a:r>
            <a:r>
              <a:rPr lang="en-IN" sz="1400" b="1" strike="noStrike" spc="-21">
                <a:solidFill>
                  <a:srgbClr val="434343"/>
                </a:solidFill>
                <a:latin typeface="Arial"/>
                <a:ea typeface="DejaVu Sans"/>
              </a:rPr>
              <a:t>Ad</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Campaigns</a:t>
            </a:r>
            <a:r>
              <a:rPr lang="en-IN" sz="1400" b="1" strike="noStrike" spc="66">
                <a:solidFill>
                  <a:srgbClr val="434343"/>
                </a:solidFill>
                <a:latin typeface="Arial"/>
                <a:ea typeface="DejaVu Sans"/>
              </a:rPr>
              <a:t> </a:t>
            </a:r>
            <a:r>
              <a:rPr lang="en-IN" sz="1400" b="1" strike="noStrike" spc="-15">
                <a:solidFill>
                  <a:srgbClr val="434343"/>
                </a:solidFill>
                <a:latin typeface="Arial"/>
                <a:ea typeface="DejaVu Sans"/>
              </a:rPr>
              <a:t>over </a:t>
            </a:r>
            <a:r>
              <a:rPr lang="en-IN" sz="1400" b="1" strike="noStrike" spc="-375">
                <a:solidFill>
                  <a:srgbClr val="434343"/>
                </a:solidFill>
                <a:latin typeface="Arial"/>
                <a:ea typeface="DejaVu Sans"/>
              </a:rPr>
              <a:t> </a:t>
            </a:r>
            <a:r>
              <a:rPr lang="en-IN" sz="1400" b="1" strike="noStrike" spc="-12">
                <a:solidFill>
                  <a:srgbClr val="434343"/>
                </a:solidFill>
                <a:latin typeface="Arial"/>
                <a:ea typeface="DejaVu Sans"/>
              </a:rPr>
              <a:t>Social</a:t>
            </a:r>
            <a:r>
              <a:rPr lang="en-IN" sz="1400" b="1" strike="noStrike" spc="26">
                <a:solidFill>
                  <a:srgbClr val="434343"/>
                </a:solidFill>
                <a:latin typeface="Arial"/>
                <a:ea typeface="DejaVu Sans"/>
              </a:rPr>
              <a:t> </a:t>
            </a:r>
            <a:r>
              <a:rPr lang="en-IN" sz="1400" b="1" strike="noStrike" spc="-12">
                <a:solidFill>
                  <a:srgbClr val="434343"/>
                </a:solidFill>
                <a:latin typeface="Arial"/>
                <a:ea typeface="DejaVu Sans"/>
              </a:rPr>
              <a:t>Media</a:t>
            </a:r>
            <a:r>
              <a:rPr lang="en-IN" sz="1400" b="1" strike="noStrike" spc="-15">
                <a:solidFill>
                  <a:srgbClr val="434343"/>
                </a:solidFill>
                <a:latin typeface="Arial"/>
                <a:ea typeface="DejaVu Sans"/>
              </a:rPr>
              <a:t> and</a:t>
            </a:r>
            <a:r>
              <a:rPr lang="en-IN" sz="1400" b="1" strike="noStrike" spc="26">
                <a:solidFill>
                  <a:srgbClr val="434343"/>
                </a:solidFill>
                <a:latin typeface="Arial"/>
                <a:ea typeface="DejaVu Sans"/>
              </a:rPr>
              <a:t> </a:t>
            </a:r>
            <a:r>
              <a:rPr lang="en-IN" sz="1400" b="1" strike="noStrike" spc="-7">
                <a:solidFill>
                  <a:srgbClr val="434343"/>
                </a:solidFill>
                <a:latin typeface="Arial"/>
                <a:ea typeface="DejaVu Sans"/>
              </a:rPr>
              <a:t>Email</a:t>
            </a:r>
            <a:r>
              <a:rPr lang="en-IN" sz="1400" b="1" strike="noStrike" spc="-12">
                <a:solidFill>
                  <a:srgbClr val="434343"/>
                </a:solidFill>
                <a:latin typeface="Arial"/>
                <a:ea typeface="DejaVu Sans"/>
              </a:rPr>
              <a:t> </a:t>
            </a:r>
            <a:r>
              <a:rPr lang="en-IN" sz="1400" b="1" strike="noStrike" spc="-15">
                <a:solidFill>
                  <a:srgbClr val="434343"/>
                </a:solidFill>
                <a:latin typeface="Arial"/>
                <a:ea typeface="DejaVu Sans"/>
              </a:rPr>
              <a:t>Ideation</a:t>
            </a:r>
            <a:r>
              <a:rPr lang="en-IN" sz="1400" b="1" strike="noStrike" spc="49">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1">
                <a:solidFill>
                  <a:srgbClr val="434343"/>
                </a:solidFill>
                <a:latin typeface="Arial"/>
                <a:ea typeface="DejaVu Sans"/>
              </a:rPr>
              <a:t> </a:t>
            </a:r>
            <a:r>
              <a:rPr lang="en-IN" sz="1400" b="1" strike="noStrike" spc="-12">
                <a:solidFill>
                  <a:srgbClr val="434343"/>
                </a:solidFill>
                <a:latin typeface="Arial"/>
                <a:ea typeface="DejaVu Sans"/>
              </a:rPr>
              <a:t>Creation)</a:t>
            </a:r>
            <a:endParaRPr lang="en-IN" sz="1400" b="0" strike="noStrike" spc="-1">
              <a:latin typeface="Arial"/>
            </a:endParaRPr>
          </a:p>
        </p:txBody>
      </p:sp>
      <p:sp>
        <p:nvSpPr>
          <p:cNvPr id="149" name="CustomShape 2"/>
          <p:cNvSpPr/>
          <p:nvPr/>
        </p:nvSpPr>
        <p:spPr>
          <a:xfrm>
            <a:off x="70560" y="628200"/>
            <a:ext cx="9865440" cy="1381965"/>
          </a:xfrm>
          <a:prstGeom prst="rect">
            <a:avLst/>
          </a:prstGeom>
          <a:noFill/>
          <a:ln>
            <a:noFill/>
          </a:ln>
        </p:spPr>
        <p:style>
          <a:lnRef idx="0">
            <a:scrgbClr r="0" g="0" b="0"/>
          </a:lnRef>
          <a:fillRef idx="0">
            <a:scrgbClr r="0" g="0" b="0"/>
          </a:fillRef>
          <a:effectRef idx="0">
            <a:scrgbClr r="0" g="0" b="0"/>
          </a:effectRef>
          <a:fontRef idx="minor"/>
        </p:style>
        <p:txBody>
          <a:bodyPr lIns="0" tIns="12240" rIns="0" bIns="0">
            <a:spAutoFit/>
          </a:bodyPr>
          <a:lstStyle/>
          <a:p>
            <a:pPr marL="12600">
              <a:lnSpc>
                <a:spcPct val="100000"/>
              </a:lnSpc>
              <a:spcBef>
                <a:spcPts val="96"/>
              </a:spcBef>
            </a:pPr>
            <a:r>
              <a:rPr lang="en-IN" sz="1500" b="1" strike="noStrike" spc="-12" dirty="0">
                <a:solidFill>
                  <a:srgbClr val="000000"/>
                </a:solidFill>
                <a:latin typeface="Microsoft Sans Serif"/>
                <a:ea typeface="DejaVu Sans"/>
              </a:rPr>
              <a:t>Format</a:t>
            </a:r>
            <a:r>
              <a:rPr lang="en-IN" sz="1500" b="1" strike="noStrike" spc="-66" dirty="0">
                <a:solidFill>
                  <a:srgbClr val="000000"/>
                </a:solidFill>
                <a:latin typeface="Microsoft Sans Serif"/>
                <a:ea typeface="DejaVu Sans"/>
              </a:rPr>
              <a:t> 3</a:t>
            </a:r>
            <a:r>
              <a:rPr lang="en-IN" sz="1500" b="1" strike="noStrike" spc="-7"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Creative</a:t>
            </a:r>
            <a:endParaRPr lang="en-IN" sz="1400" b="0" strike="noStrike" spc="-1" dirty="0">
              <a:latin typeface="Arial"/>
            </a:endParaRPr>
          </a:p>
          <a:p>
            <a:pPr marL="12600">
              <a:lnSpc>
                <a:spcPct val="100000"/>
              </a:lnSpc>
              <a:spcBef>
                <a:spcPts val="40"/>
              </a:spcBef>
            </a:pPr>
            <a:r>
              <a:rPr lang="en-IN" sz="1500" b="1" strike="noStrike" spc="-1" dirty="0">
                <a:solidFill>
                  <a:srgbClr val="000000"/>
                </a:solidFill>
                <a:latin typeface="Times New Roman"/>
                <a:ea typeface="DejaVu Sans"/>
              </a:rPr>
              <a:t>Aim: </a:t>
            </a:r>
            <a:r>
              <a:rPr lang="en-IN" sz="1300" b="0" strike="noStrike" spc="-1" dirty="0">
                <a:solidFill>
                  <a:srgbClr val="000000"/>
                </a:solidFill>
                <a:latin typeface="Times New Roman"/>
                <a:ea typeface="DejaVu Sans"/>
              </a:rPr>
              <a:t>awareness about frauds on digital transactions</a:t>
            </a:r>
            <a:endParaRPr lang="en-IN" sz="1300" b="0" strike="noStrike" spc="-1" dirty="0">
              <a:latin typeface="Arial"/>
            </a:endParaRPr>
          </a:p>
          <a:p>
            <a:pPr marL="12600">
              <a:lnSpc>
                <a:spcPct val="100000"/>
              </a:lnSpc>
              <a:spcBef>
                <a:spcPts val="40"/>
              </a:spcBef>
            </a:pPr>
            <a:r>
              <a:rPr lang="en-IN" sz="1500" b="1" strike="noStrike" spc="-1" dirty="0">
                <a:solidFill>
                  <a:srgbClr val="000000"/>
                </a:solidFill>
                <a:latin typeface="Times New Roman"/>
                <a:ea typeface="DejaVu Sans"/>
              </a:rPr>
              <a:t>Date:2</a:t>
            </a:r>
            <a:r>
              <a:rPr lang="en-IN" sz="1400" b="0" strike="noStrike" spc="-1" dirty="0">
                <a:solidFill>
                  <a:srgbClr val="000000"/>
                </a:solidFill>
                <a:latin typeface="Times New Roman"/>
                <a:ea typeface="DejaVu Sans"/>
              </a:rPr>
              <a:t>3</a:t>
            </a:r>
            <a:r>
              <a:rPr lang="en-IN" sz="1400" b="0" strike="noStrike" spc="-1" baseline="30000" dirty="0">
                <a:solidFill>
                  <a:srgbClr val="000000"/>
                </a:solidFill>
                <a:latin typeface="Times New Roman"/>
                <a:ea typeface="DejaVu Sans"/>
              </a:rPr>
              <a:t>rd</a:t>
            </a:r>
            <a:r>
              <a:rPr lang="en-IN" sz="1400" b="0" strike="noStrike" spc="-1" dirty="0">
                <a:solidFill>
                  <a:srgbClr val="000000"/>
                </a:solidFill>
                <a:latin typeface="Times New Roman"/>
                <a:ea typeface="DejaVu Sans"/>
              </a:rPr>
              <a:t> august 2023</a:t>
            </a:r>
            <a:endParaRPr lang="en-IN" sz="1400" b="0" strike="noStrike" spc="-1" dirty="0">
              <a:latin typeface="Arial"/>
            </a:endParaRPr>
          </a:p>
          <a:p>
            <a:pPr marL="12600">
              <a:lnSpc>
                <a:spcPct val="100000"/>
              </a:lnSpc>
              <a:spcBef>
                <a:spcPts val="40"/>
              </a:spcBef>
            </a:pPr>
            <a:r>
              <a:rPr lang="en-IN" sz="1500" b="1" strike="noStrike" spc="-1" dirty="0">
                <a:solidFill>
                  <a:srgbClr val="000000"/>
                </a:solidFill>
                <a:latin typeface="Times New Roman"/>
                <a:ea typeface="DejaVu Sans"/>
              </a:rPr>
              <a:t>Idea:</a:t>
            </a:r>
            <a:r>
              <a:rPr lang="en-IN" sz="1400" b="0" strike="noStrike" spc="-1" dirty="0">
                <a:solidFill>
                  <a:srgbClr val="000000"/>
                </a:solidFill>
                <a:latin typeface="Times New Roman"/>
                <a:ea typeface="DejaVu Sans"/>
              </a:rPr>
              <a:t> </a:t>
            </a:r>
            <a:r>
              <a:rPr lang="en-IN" sz="1400" spc="-1" dirty="0">
                <a:solidFill>
                  <a:srgbClr val="000000"/>
                </a:solidFill>
                <a:latin typeface="Times New Roman"/>
              </a:rPr>
              <a:t>to create a meme frauds on digital marketing</a:t>
            </a:r>
            <a:endParaRPr lang="en-IN" sz="1400" b="0" strike="noStrike" spc="-1" dirty="0">
              <a:latin typeface="Arial"/>
            </a:endParaRPr>
          </a:p>
          <a:p>
            <a:pPr marL="12600">
              <a:lnSpc>
                <a:spcPct val="100000"/>
              </a:lnSpc>
              <a:spcBef>
                <a:spcPts val="40"/>
              </a:spcBef>
            </a:pPr>
            <a:endParaRPr lang="en-IN" sz="1400" b="0" strike="noStrike" spc="-1" dirty="0">
              <a:latin typeface="Arial"/>
            </a:endParaRPr>
          </a:p>
          <a:p>
            <a:pPr marL="12600">
              <a:lnSpc>
                <a:spcPct val="100000"/>
              </a:lnSpc>
              <a:spcBef>
                <a:spcPts val="40"/>
              </a:spcBef>
            </a:pPr>
            <a:r>
              <a:rPr lang="en-IN" sz="1500" b="1" strike="noStrike" spc="-1" dirty="0">
                <a:solidFill>
                  <a:srgbClr val="000000"/>
                </a:solidFill>
                <a:latin typeface="Times New Roman"/>
                <a:ea typeface="DejaVu Sans"/>
              </a:rPr>
              <a:t>Topic: </a:t>
            </a:r>
            <a:r>
              <a:rPr lang="en-IN" sz="1400" b="0" strike="noStrike" spc="-1" dirty="0">
                <a:solidFill>
                  <a:srgbClr val="000000"/>
                </a:solidFill>
                <a:latin typeface="Times New Roman"/>
                <a:ea typeface="DejaVu Sans"/>
              </a:rPr>
              <a:t>meme</a:t>
            </a:r>
            <a:endParaRPr lang="en-IN" sz="1400" b="0" strike="noStrike" spc="-1" dirty="0">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579" y="1926853"/>
            <a:ext cx="5326842" cy="29523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864000" y="63720"/>
            <a:ext cx="7272720" cy="679316"/>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3164760" indent="-3152160">
              <a:lnSpc>
                <a:spcPct val="114000"/>
              </a:lnSpc>
              <a:spcBef>
                <a:spcPts val="99"/>
              </a:spcBef>
            </a:pPr>
            <a:r>
              <a:rPr lang="en-IN" sz="1900" b="1" strike="noStrike" spc="-7" dirty="0">
                <a:solidFill>
                  <a:srgbClr val="434343"/>
                </a:solidFill>
                <a:latin typeface="Arial"/>
                <a:ea typeface="DejaVu Sans"/>
              </a:rPr>
              <a:t>Part</a:t>
            </a:r>
            <a:r>
              <a:rPr lang="en-IN" sz="1900" b="1" strike="noStrike" spc="-12" dirty="0">
                <a:solidFill>
                  <a:srgbClr val="434343"/>
                </a:solidFill>
                <a:latin typeface="Arial"/>
                <a:ea typeface="DejaVu Sans"/>
              </a:rPr>
              <a:t> </a:t>
            </a:r>
            <a:r>
              <a:rPr lang="en-IN" sz="1900" b="1" strike="noStrike" spc="-7" dirty="0">
                <a:solidFill>
                  <a:srgbClr val="434343"/>
                </a:solidFill>
                <a:latin typeface="Arial"/>
                <a:ea typeface="DejaVu Sans"/>
              </a:rPr>
              <a:t>1:</a:t>
            </a:r>
            <a:r>
              <a:rPr lang="en-IN" sz="1900" b="1" strike="noStrike" spc="9" dirty="0">
                <a:solidFill>
                  <a:srgbClr val="434343"/>
                </a:solidFill>
                <a:latin typeface="Arial"/>
                <a:ea typeface="DejaVu Sans"/>
              </a:rPr>
              <a:t> </a:t>
            </a:r>
            <a:r>
              <a:rPr lang="en-IN" sz="1900" b="1" strike="noStrike" spc="-12" dirty="0">
                <a:solidFill>
                  <a:srgbClr val="434343"/>
                </a:solidFill>
                <a:latin typeface="Arial"/>
                <a:ea typeface="DejaVu Sans"/>
              </a:rPr>
              <a:t>Brand</a:t>
            </a:r>
            <a:r>
              <a:rPr lang="en-IN" sz="1900" b="1" strike="noStrike" spc="7" dirty="0">
                <a:solidFill>
                  <a:srgbClr val="434343"/>
                </a:solidFill>
                <a:latin typeface="Arial"/>
                <a:ea typeface="DejaVu Sans"/>
              </a:rPr>
              <a:t> </a:t>
            </a:r>
            <a:r>
              <a:rPr lang="en-IN" sz="1900" b="1" strike="noStrike" spc="-21" dirty="0">
                <a:solidFill>
                  <a:srgbClr val="434343"/>
                </a:solidFill>
                <a:latin typeface="Arial"/>
                <a:ea typeface="DejaVu Sans"/>
              </a:rPr>
              <a:t>study,</a:t>
            </a:r>
            <a:r>
              <a:rPr lang="en-IN" sz="1900" b="1" strike="noStrike" spc="92" dirty="0">
                <a:solidFill>
                  <a:srgbClr val="434343"/>
                </a:solidFill>
                <a:latin typeface="Arial"/>
                <a:ea typeface="DejaVu Sans"/>
              </a:rPr>
              <a:t> </a:t>
            </a:r>
            <a:r>
              <a:rPr lang="en-IN" sz="1900" b="1" strike="noStrike" spc="-12" dirty="0">
                <a:solidFill>
                  <a:srgbClr val="434343"/>
                </a:solidFill>
                <a:latin typeface="Arial"/>
                <a:ea typeface="DejaVu Sans"/>
              </a:rPr>
              <a:t>Competitor</a:t>
            </a:r>
            <a:r>
              <a:rPr lang="en-IN" sz="1900" b="1" strike="noStrike" spc="46" dirty="0">
                <a:solidFill>
                  <a:srgbClr val="434343"/>
                </a:solidFill>
                <a:latin typeface="Arial"/>
                <a:ea typeface="DejaVu Sans"/>
              </a:rPr>
              <a:t> </a:t>
            </a:r>
            <a:r>
              <a:rPr lang="en-IN" sz="1900" b="1" strike="noStrike" spc="-15" dirty="0">
                <a:solidFill>
                  <a:srgbClr val="434343"/>
                </a:solidFill>
                <a:latin typeface="Arial"/>
                <a:ea typeface="DejaVu Sans"/>
              </a:rPr>
              <a:t>Analysis</a:t>
            </a:r>
            <a:r>
              <a:rPr lang="en-IN" sz="1900" b="1" strike="noStrike" spc="114" dirty="0">
                <a:solidFill>
                  <a:srgbClr val="434343"/>
                </a:solidFill>
                <a:latin typeface="Arial"/>
                <a:ea typeface="DejaVu Sans"/>
              </a:rPr>
              <a:t> </a:t>
            </a:r>
            <a:r>
              <a:rPr lang="en-IN" sz="1900" b="1" strike="noStrike" spc="-7" dirty="0">
                <a:solidFill>
                  <a:srgbClr val="434343"/>
                </a:solidFill>
                <a:latin typeface="Arial"/>
                <a:ea typeface="DejaVu Sans"/>
              </a:rPr>
              <a:t>&amp; </a:t>
            </a:r>
            <a:r>
              <a:rPr lang="en-IN" sz="1900" b="1" strike="noStrike" spc="-12" dirty="0">
                <a:solidFill>
                  <a:srgbClr val="434343"/>
                </a:solidFill>
                <a:latin typeface="Arial"/>
                <a:ea typeface="DejaVu Sans"/>
              </a:rPr>
              <a:t>Buyer’s/Audience’s </a:t>
            </a:r>
            <a:r>
              <a:rPr lang="en-IN" sz="1900" b="1" strike="noStrike" spc="-517" dirty="0">
                <a:solidFill>
                  <a:srgbClr val="434343"/>
                </a:solidFill>
                <a:latin typeface="Arial"/>
                <a:ea typeface="DejaVu Sans"/>
              </a:rPr>
              <a:t> </a:t>
            </a:r>
            <a:r>
              <a:rPr lang="en-IN" sz="1900" b="1" strike="noStrike" spc="-7" dirty="0">
                <a:solidFill>
                  <a:srgbClr val="434343"/>
                </a:solidFill>
                <a:latin typeface="Arial"/>
                <a:ea typeface="DejaVu Sans"/>
              </a:rPr>
              <a:t>Persona</a:t>
            </a:r>
            <a:endParaRPr lang="en-IN" sz="1900" b="0" strike="noStrike" spc="-1" dirty="0">
              <a:latin typeface="Arial"/>
            </a:endParaRPr>
          </a:p>
        </p:txBody>
      </p:sp>
      <p:sp>
        <p:nvSpPr>
          <p:cNvPr id="120" name="CustomShape 2"/>
          <p:cNvSpPr/>
          <p:nvPr/>
        </p:nvSpPr>
        <p:spPr>
          <a:xfrm>
            <a:off x="360000" y="1080000"/>
            <a:ext cx="6786000" cy="2843177"/>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469800" indent="-317520">
              <a:lnSpc>
                <a:spcPct val="100000"/>
              </a:lnSpc>
              <a:spcBef>
                <a:spcPts val="91"/>
              </a:spcBef>
              <a:buClr>
                <a:srgbClr val="000000"/>
              </a:buClr>
              <a:buFont typeface="Microsoft Sans Serif"/>
              <a:buChar char="●"/>
            </a:pPr>
            <a:r>
              <a:rPr lang="en-IN" sz="1400" b="1" strike="noStrike" spc="-12" dirty="0">
                <a:solidFill>
                  <a:srgbClr val="000000"/>
                </a:solidFill>
                <a:latin typeface="Arial"/>
                <a:ea typeface="DejaVu Sans"/>
              </a:rPr>
              <a:t>Research</a:t>
            </a:r>
            <a:r>
              <a:rPr lang="en-IN" sz="1400" b="1" strike="noStrike" spc="29" dirty="0">
                <a:solidFill>
                  <a:srgbClr val="000000"/>
                </a:solidFill>
                <a:latin typeface="Arial"/>
                <a:ea typeface="DejaVu Sans"/>
              </a:rPr>
              <a:t> </a:t>
            </a:r>
            <a:r>
              <a:rPr lang="en-IN" sz="1400" b="1" strike="noStrike" spc="-12" dirty="0">
                <a:solidFill>
                  <a:srgbClr val="000000"/>
                </a:solidFill>
                <a:latin typeface="Arial"/>
                <a:ea typeface="DejaVu Sans"/>
              </a:rPr>
              <a:t>Brand</a:t>
            </a:r>
            <a:r>
              <a:rPr lang="en-IN" sz="1400" b="1" strike="noStrike" spc="35" dirty="0">
                <a:solidFill>
                  <a:srgbClr val="000000"/>
                </a:solidFill>
                <a:latin typeface="Arial"/>
                <a:ea typeface="DejaVu Sans"/>
              </a:rPr>
              <a:t> </a:t>
            </a:r>
            <a:r>
              <a:rPr lang="en-IN" sz="1400" b="1" strike="noStrike" spc="-21" dirty="0">
                <a:solidFill>
                  <a:srgbClr val="000000"/>
                </a:solidFill>
                <a:latin typeface="Arial"/>
                <a:ea typeface="DejaVu Sans"/>
              </a:rPr>
              <a:t>Identity:</a:t>
            </a:r>
            <a:r>
              <a:rPr lang="en-IN" sz="1400" b="1" strike="noStrike" spc="100" dirty="0">
                <a:solidFill>
                  <a:srgbClr val="000000"/>
                </a:solidFill>
                <a:latin typeface="Arial"/>
                <a:ea typeface="DejaVu Sans"/>
              </a:rPr>
              <a:t> </a:t>
            </a:r>
            <a:r>
              <a:rPr lang="en-IN" sz="1400" b="0" strike="noStrike" spc="-12" dirty="0">
                <a:solidFill>
                  <a:srgbClr val="000000"/>
                </a:solidFill>
                <a:latin typeface="Microsoft Sans Serif"/>
                <a:ea typeface="DejaVu Sans"/>
              </a:rPr>
              <a:t>Study</a:t>
            </a:r>
            <a:r>
              <a:rPr lang="en-IN" sz="1400" b="0" strike="noStrike" spc="4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brand's</a:t>
            </a:r>
            <a:r>
              <a:rPr lang="en-IN" sz="1400" b="0" strike="noStrike" spc="60"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mission,</a:t>
            </a:r>
            <a:r>
              <a:rPr lang="en-IN" sz="1400" b="0" strike="noStrike" spc="3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values,</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vision,</a:t>
            </a:r>
            <a:r>
              <a:rPr lang="en-IN" sz="1400" b="0" strike="noStrike" spc="35"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and</a:t>
            </a:r>
            <a:r>
              <a:rPr lang="en-IN" sz="1400" b="0" strike="noStrike" spc="2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unique</a:t>
            </a:r>
            <a:endParaRPr lang="en-IN" sz="1400" b="0" strike="noStrike" spc="-1" dirty="0">
              <a:latin typeface="Arial"/>
            </a:endParaRPr>
          </a:p>
          <a:p>
            <a:pPr marL="469800">
              <a:lnSpc>
                <a:spcPct val="100000"/>
              </a:lnSpc>
            </a:pPr>
            <a:r>
              <a:rPr lang="en-IN" sz="1400" b="0" strike="noStrike" spc="-12" dirty="0">
                <a:solidFill>
                  <a:srgbClr val="000000"/>
                </a:solidFill>
                <a:latin typeface="Microsoft Sans Serif"/>
                <a:ea typeface="DejaVu Sans"/>
              </a:rPr>
              <a:t>selling</a:t>
            </a:r>
            <a:r>
              <a:rPr lang="en-IN" sz="1400" b="0" strike="noStrike" spc="-7"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propositions</a:t>
            </a:r>
            <a:r>
              <a:rPr lang="en-IN" sz="1400" b="0" strike="noStrike" spc="49"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(USP).</a:t>
            </a:r>
            <a:endParaRPr lang="en-IN" sz="1400" b="0" strike="noStrike" spc="-1" dirty="0">
              <a:latin typeface="Arial"/>
            </a:endParaRPr>
          </a:p>
          <a:p>
            <a:pPr marL="469800">
              <a:lnSpc>
                <a:spcPct val="100000"/>
              </a:lnSpc>
            </a:pPr>
            <a:r>
              <a:rPr lang="en-IN" sz="1500" b="1" i="1" strike="noStrike" spc="-7" dirty="0">
                <a:solidFill>
                  <a:srgbClr val="000000"/>
                </a:solidFill>
                <a:latin typeface="Microsoft Sans Serif"/>
                <a:ea typeface="DejaVu Sans"/>
              </a:rPr>
              <a:t>Brand colours</a:t>
            </a:r>
            <a:r>
              <a:rPr lang="en-IN" sz="1400" b="0" strike="noStrike" spc="-7" dirty="0">
                <a:solidFill>
                  <a:srgbClr val="000000"/>
                </a:solidFill>
                <a:latin typeface="Microsoft Sans Serif"/>
                <a:ea typeface="DejaVu Sans"/>
              </a:rPr>
              <a:t>:</a:t>
            </a:r>
            <a:endParaRPr lang="en-IN" sz="1400" b="0" strike="noStrike" spc="-1" dirty="0">
              <a:latin typeface="Arial"/>
            </a:endParaRPr>
          </a:p>
          <a:p>
            <a:pPr marL="469800">
              <a:lnSpc>
                <a:spcPct val="100000"/>
              </a:lnSpc>
            </a:pPr>
            <a:r>
              <a:rPr lang="en-IN" sz="1200" b="0" strike="noStrike" spc="-7" dirty="0" err="1">
                <a:solidFill>
                  <a:srgbClr val="000000"/>
                </a:solidFill>
                <a:latin typeface="Miriam CLM"/>
                <a:ea typeface="DejaVu Sans"/>
              </a:rPr>
              <a:t>White,blue,red</a:t>
            </a:r>
            <a:endParaRPr lang="en-IN" sz="1200" b="0" strike="noStrike" spc="-1" dirty="0">
              <a:latin typeface="Arial"/>
            </a:endParaRPr>
          </a:p>
          <a:p>
            <a:pPr marL="469800">
              <a:lnSpc>
                <a:spcPct val="100000"/>
              </a:lnSpc>
            </a:pPr>
            <a:r>
              <a:rPr lang="en-IN" sz="1800" b="1" strike="noStrike" spc="-7" dirty="0">
                <a:solidFill>
                  <a:srgbClr val="000000"/>
                </a:solidFill>
                <a:latin typeface="Miriam Libre"/>
                <a:ea typeface="DejaVu Sans"/>
              </a:rPr>
              <a:t>LOGO</a:t>
            </a:r>
            <a:endParaRPr lang="en-IN" sz="1800" b="0" strike="noStrike" spc="-1" dirty="0">
              <a:latin typeface="Arial"/>
            </a:endParaRPr>
          </a:p>
          <a:p>
            <a:pPr marL="469800">
              <a:lnSpc>
                <a:spcPct val="100000"/>
              </a:lnSpc>
            </a:pPr>
            <a:endParaRPr lang="en-IN" sz="1800" b="0" strike="noStrike" spc="-1" dirty="0">
              <a:latin typeface="Arial"/>
            </a:endParaRPr>
          </a:p>
          <a:p>
            <a:pPr marL="469800">
              <a:lnSpc>
                <a:spcPct val="100000"/>
              </a:lnSpc>
            </a:pPr>
            <a:endParaRPr lang="en-IN" sz="1800" b="0" strike="noStrike" spc="-1" dirty="0">
              <a:latin typeface="Arial"/>
            </a:endParaRPr>
          </a:p>
          <a:p>
            <a:pPr marL="469800">
              <a:lnSpc>
                <a:spcPct val="100000"/>
              </a:lnSpc>
            </a:pPr>
            <a:endParaRPr lang="en-IN" sz="1800" b="0" strike="noStrike" spc="-1" dirty="0">
              <a:latin typeface="Arial"/>
            </a:endParaRPr>
          </a:p>
          <a:p>
            <a:pPr marL="469800">
              <a:lnSpc>
                <a:spcPct val="100000"/>
              </a:lnSpc>
              <a:spcBef>
                <a:spcPts val="40"/>
              </a:spcBef>
            </a:pPr>
            <a:r>
              <a:rPr lang="en-IN" sz="1800" b="1" strike="noStrike" spc="-12" dirty="0">
                <a:solidFill>
                  <a:srgbClr val="000000"/>
                </a:solidFill>
                <a:latin typeface="Arial"/>
                <a:ea typeface="DejaVu Sans"/>
              </a:rPr>
              <a:t>Mission/Values: </a:t>
            </a:r>
            <a:r>
              <a:rPr lang="en-IN" sz="1300" b="0" strike="noStrike" spc="-12" dirty="0">
                <a:solidFill>
                  <a:srgbClr val="000000"/>
                </a:solidFill>
                <a:latin typeface="Arial"/>
                <a:ea typeface="DejaVu Sans"/>
              </a:rPr>
              <a:t>HDFC Bank’s mission is to be a world class Indian bank. We have a two-fold objective: first, to be the preferred provider of banking services for target retail and wholesale customer segments. The second objective is to achieve healthy growth in profitability, consistent with the bank’s risk appetite. </a:t>
            </a:r>
            <a:endParaRPr lang="en-IN" sz="1300" b="0" strike="noStrike" spc="-1" dirty="0">
              <a:latin typeface="Arial"/>
            </a:endParaRPr>
          </a:p>
        </p:txBody>
      </p:sp>
      <p:sp>
        <p:nvSpPr>
          <p:cNvPr id="121" name="CustomShape 3"/>
          <p:cNvSpPr/>
          <p:nvPr/>
        </p:nvSpPr>
        <p:spPr>
          <a:xfrm rot="21593400">
            <a:off x="741600" y="4049346"/>
            <a:ext cx="7970760" cy="842629"/>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12600">
              <a:lnSpc>
                <a:spcPct val="100000"/>
              </a:lnSpc>
              <a:spcBef>
                <a:spcPts val="91"/>
              </a:spcBef>
            </a:pPr>
            <a:r>
              <a:rPr lang="en-IN" sz="1800" b="1" strike="noStrike" spc="-12">
                <a:solidFill>
                  <a:srgbClr val="000000"/>
                </a:solidFill>
                <a:latin typeface="Arial"/>
                <a:ea typeface="DejaVu Sans"/>
              </a:rPr>
              <a:t>U</a:t>
            </a:r>
            <a:r>
              <a:rPr lang="en-IN" sz="1800" b="1" strike="noStrike" spc="-7">
                <a:solidFill>
                  <a:srgbClr val="000000"/>
                </a:solidFill>
                <a:latin typeface="Arial"/>
                <a:ea typeface="DejaVu Sans"/>
              </a:rPr>
              <a:t>SP: </a:t>
            </a:r>
            <a:r>
              <a:rPr lang="en-IN" sz="1200" b="0" strike="noStrike" spc="-7">
                <a:solidFill>
                  <a:srgbClr val="000000"/>
                </a:solidFill>
                <a:latin typeface="Arial"/>
                <a:ea typeface="DejaVu Sans"/>
              </a:rPr>
              <a:t>HDFC Bank Limited is an Indian banking and financial services company headquartered in Mumbai, Maharashtra. HDFC Bank is India’s largest private bank by assets and by market capitalization ( as of April 2021). It is the third-largest company by market capitalization ($145 billion) on the Indian stock exchanges. It is also the fifteenth largest employer in India with nearly 120,000 employees.</a:t>
            </a:r>
            <a:endParaRPr lang="en-IN" sz="1200" b="0" strike="noStrike" spc="-1">
              <a:latin typeface="Arial"/>
            </a:endParaRPr>
          </a:p>
        </p:txBody>
      </p:sp>
      <p:sp>
        <p:nvSpPr>
          <p:cNvPr id="122" name="CustomShape 4"/>
          <p:cNvSpPr/>
          <p:nvPr/>
        </p:nvSpPr>
        <p:spPr>
          <a:xfrm>
            <a:off x="-1692696" y="791918"/>
            <a:ext cx="8520120" cy="215444"/>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n-IN" sz="1400" b="1" strike="noStrike" spc="-1" dirty="0">
                <a:solidFill>
                  <a:srgbClr val="000000"/>
                </a:solidFill>
                <a:latin typeface="Arial"/>
                <a:ea typeface="DejaVu Sans"/>
              </a:rPr>
              <a:t>COMPANY/TOPIC for project</a:t>
            </a:r>
            <a:r>
              <a:rPr lang="en-IN" sz="1300" b="0" strike="noStrike" spc="-1" dirty="0">
                <a:solidFill>
                  <a:srgbClr val="000000"/>
                </a:solidFill>
                <a:latin typeface="Arial"/>
                <a:ea typeface="DejaVu Sans"/>
              </a:rPr>
              <a:t>: </a:t>
            </a:r>
            <a:r>
              <a:rPr lang="en-IN" sz="1300" b="1" strike="noStrike" spc="-1" dirty="0">
                <a:solidFill>
                  <a:schemeClr val="tx2"/>
                </a:solidFill>
                <a:latin typeface="Arial"/>
                <a:ea typeface="DejaVu Sans"/>
              </a:rPr>
              <a:t>HDFC BANK</a:t>
            </a:r>
            <a:endParaRPr lang="en-IN" sz="1300" b="1" strike="noStrike" spc="-1" dirty="0">
              <a:solidFill>
                <a:schemeClr val="tx2"/>
              </a:solidFill>
              <a:latin typeface="Arial"/>
            </a:endParaRPr>
          </a:p>
        </p:txBody>
      </p:sp>
      <p:pic>
        <p:nvPicPr>
          <p:cNvPr id="123" name="Picture 90"/>
          <p:cNvPicPr/>
          <p:nvPr/>
        </p:nvPicPr>
        <p:blipFill>
          <a:blip r:embed="rId2"/>
          <a:stretch/>
        </p:blipFill>
        <p:spPr>
          <a:xfrm>
            <a:off x="756096" y="2163555"/>
            <a:ext cx="1439640" cy="71964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649080" y="1638821"/>
            <a:ext cx="8272800" cy="1782738"/>
          </a:xfrm>
          <a:prstGeom prst="rect">
            <a:avLst/>
          </a:prstGeom>
          <a:noFill/>
          <a:ln>
            <a:noFill/>
          </a:ln>
        </p:spPr>
        <p:style>
          <a:lnRef idx="0">
            <a:scrgbClr r="0" g="0" b="0"/>
          </a:lnRef>
          <a:fillRef idx="0">
            <a:scrgbClr r="0" g="0" b="0"/>
          </a:fillRef>
          <a:effectRef idx="0">
            <a:scrgbClr r="0" g="0" b="0"/>
          </a:effectRef>
          <a:fontRef idx="minor"/>
        </p:style>
        <p:txBody>
          <a:bodyPr lIns="0" tIns="14040" rIns="0" bIns="0">
            <a:spAutoFit/>
          </a:bodyPr>
          <a:lstStyle/>
          <a:p>
            <a:pPr marL="12600">
              <a:lnSpc>
                <a:spcPct val="114000"/>
              </a:lnSpc>
              <a:spcBef>
                <a:spcPts val="111"/>
              </a:spcBef>
            </a:pPr>
            <a:r>
              <a:rPr lang="en-IN" sz="1300" b="0" strike="noStrike" spc="-1" dirty="0">
                <a:solidFill>
                  <a:srgbClr val="0D0F1A"/>
                </a:solidFill>
                <a:latin typeface="Microsoft Sans Serif"/>
                <a:ea typeface="DejaVu Sans"/>
              </a:rPr>
              <a:t>Utilize</a:t>
            </a:r>
            <a:r>
              <a:rPr lang="en-IN" sz="1300" b="0" strike="noStrike" spc="-7"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the</a:t>
            </a:r>
            <a:r>
              <a:rPr lang="en-IN" sz="1300" b="0" strike="noStrike" spc="41"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Stories</a:t>
            </a:r>
            <a:r>
              <a:rPr lang="en-IN" sz="1300" b="0" strike="noStrike" spc="21"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feature</a:t>
            </a:r>
            <a:r>
              <a:rPr lang="en-IN" sz="1300" b="0" strike="noStrike" spc="66"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on</a:t>
            </a:r>
            <a:r>
              <a:rPr lang="en-IN" sz="1300" b="0" strike="noStrike" spc="41" dirty="0">
                <a:solidFill>
                  <a:srgbClr val="0D0F1A"/>
                </a:solidFill>
                <a:latin typeface="Microsoft Sans Serif"/>
                <a:ea typeface="DejaVu Sans"/>
              </a:rPr>
              <a:t> </a:t>
            </a:r>
            <a:r>
              <a:rPr lang="en-IN" sz="1300" b="0" strike="noStrike" spc="-7" dirty="0" err="1">
                <a:solidFill>
                  <a:srgbClr val="0D0F1A"/>
                </a:solidFill>
                <a:latin typeface="Microsoft Sans Serif"/>
                <a:ea typeface="DejaVu Sans"/>
              </a:rPr>
              <a:t>Instagram</a:t>
            </a:r>
            <a:r>
              <a:rPr lang="en-IN" sz="1300" b="0" strike="noStrike" spc="92"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for</a:t>
            </a:r>
            <a:r>
              <a:rPr lang="en-IN" sz="1300" b="0" strike="noStrike" spc="21"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three</a:t>
            </a:r>
            <a:r>
              <a:rPr lang="en-IN" sz="1300" b="0" strike="noStrike" spc="66"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consecutive</a:t>
            </a:r>
            <a:r>
              <a:rPr lang="en-IN" sz="1300" b="0" strike="noStrike" spc="92"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days.</a:t>
            </a:r>
            <a:r>
              <a:rPr lang="en-IN" sz="1300" b="0" strike="noStrike" spc="41"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Share</a:t>
            </a:r>
            <a:r>
              <a:rPr lang="en-IN" sz="1300" b="0" strike="noStrike" spc="66"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behind-the-scenes</a:t>
            </a:r>
            <a:r>
              <a:rPr lang="en-IN" sz="1300" b="0" strike="noStrike" spc="165" dirty="0">
                <a:solidFill>
                  <a:srgbClr val="0D0F1A"/>
                </a:solidFill>
                <a:latin typeface="Microsoft Sans Serif"/>
                <a:ea typeface="DejaVu Sans"/>
              </a:rPr>
              <a:t> </a:t>
            </a:r>
            <a:r>
              <a:rPr lang="en-IN" sz="1300" b="0" strike="noStrike" spc="-1" dirty="0">
                <a:solidFill>
                  <a:srgbClr val="0D0F1A"/>
                </a:solidFill>
                <a:latin typeface="Microsoft Sans Serif"/>
                <a:ea typeface="DejaVu Sans"/>
              </a:rPr>
              <a:t>glimpses,</a:t>
            </a:r>
            <a:r>
              <a:rPr lang="en-IN" sz="1300" b="0" strike="noStrike" spc="-7" dirty="0">
                <a:solidFill>
                  <a:srgbClr val="0D0F1A"/>
                </a:solidFill>
                <a:latin typeface="Microsoft Sans Serif"/>
                <a:ea typeface="DejaVu Sans"/>
              </a:rPr>
              <a:t> </a:t>
            </a:r>
            <a:r>
              <a:rPr lang="en-IN" sz="1300" b="0" strike="noStrike" spc="-1" dirty="0">
                <a:solidFill>
                  <a:srgbClr val="0D0F1A"/>
                </a:solidFill>
                <a:latin typeface="Microsoft Sans Serif"/>
                <a:ea typeface="DejaVu Sans"/>
              </a:rPr>
              <a:t>polls, </a:t>
            </a:r>
            <a:r>
              <a:rPr lang="en-IN" sz="1300" b="0" strike="noStrike" spc="1"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quizzes,</a:t>
            </a:r>
            <a:r>
              <a:rPr lang="en-IN" sz="1300" b="0" strike="noStrike" spc="-7" dirty="0">
                <a:solidFill>
                  <a:srgbClr val="0D0F1A"/>
                </a:solidFill>
                <a:latin typeface="Microsoft Sans Serif"/>
                <a:ea typeface="DejaVu Sans"/>
              </a:rPr>
              <a:t> or </a:t>
            </a:r>
            <a:r>
              <a:rPr lang="en-IN" sz="1300" b="0" strike="noStrike" spc="-12" dirty="0">
                <a:solidFill>
                  <a:srgbClr val="0D0F1A"/>
                </a:solidFill>
                <a:latin typeface="Microsoft Sans Serif"/>
                <a:ea typeface="DejaVu Sans"/>
              </a:rPr>
              <a:t>sneak </a:t>
            </a:r>
            <a:r>
              <a:rPr lang="en-IN" sz="1300" b="0" strike="noStrike" spc="-7" dirty="0">
                <a:solidFill>
                  <a:srgbClr val="0D0F1A"/>
                </a:solidFill>
                <a:latin typeface="Microsoft Sans Serif"/>
                <a:ea typeface="DejaVu Sans"/>
              </a:rPr>
              <a:t>peeks </a:t>
            </a:r>
            <a:r>
              <a:rPr lang="en-IN" sz="1300" b="0" strike="noStrike" spc="-7" dirty="0" err="1">
                <a:solidFill>
                  <a:srgbClr val="0D0F1A"/>
                </a:solidFill>
                <a:latin typeface="Microsoft Sans Serif"/>
                <a:ea typeface="DejaVu Sans"/>
              </a:rPr>
              <a:t>etc</a:t>
            </a:r>
            <a:r>
              <a:rPr lang="en-IN" sz="1300" b="0" strike="noStrike" spc="-7" dirty="0">
                <a:solidFill>
                  <a:srgbClr val="0D0F1A"/>
                </a:solidFill>
                <a:latin typeface="Microsoft Sans Serif"/>
                <a:ea typeface="DejaVu Sans"/>
              </a:rPr>
              <a:t> to </a:t>
            </a:r>
            <a:r>
              <a:rPr lang="en-IN" sz="1300" b="0" strike="noStrike" spc="-12" dirty="0">
                <a:solidFill>
                  <a:srgbClr val="0D0F1A"/>
                </a:solidFill>
                <a:latin typeface="Microsoft Sans Serif"/>
                <a:ea typeface="DejaVu Sans"/>
              </a:rPr>
              <a:t>encourage</a:t>
            </a:r>
            <a:r>
              <a:rPr lang="en-IN" sz="1300" b="0" strike="noStrike" spc="-7"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audience</a:t>
            </a:r>
            <a:r>
              <a:rPr lang="en-IN" sz="1300" b="0" strike="noStrike" spc="-7" dirty="0">
                <a:solidFill>
                  <a:srgbClr val="0D0F1A"/>
                </a:solidFill>
                <a:latin typeface="Microsoft Sans Serif"/>
                <a:ea typeface="DejaVu Sans"/>
              </a:rPr>
              <a:t> participation. </a:t>
            </a:r>
            <a:r>
              <a:rPr lang="en-IN" sz="1300" b="0" strike="noStrike" spc="-12" dirty="0">
                <a:solidFill>
                  <a:srgbClr val="0D0F1A"/>
                </a:solidFill>
                <a:latin typeface="Microsoft Sans Serif"/>
                <a:ea typeface="DejaVu Sans"/>
              </a:rPr>
              <a:t>Once </a:t>
            </a:r>
            <a:r>
              <a:rPr lang="en-IN" sz="1300" b="0" strike="noStrike" spc="-7" dirty="0">
                <a:solidFill>
                  <a:srgbClr val="0D0F1A"/>
                </a:solidFill>
                <a:latin typeface="Microsoft Sans Serif"/>
                <a:ea typeface="DejaVu Sans"/>
              </a:rPr>
              <a:t>uploaded </a:t>
            </a:r>
            <a:r>
              <a:rPr lang="en-IN" sz="1300" b="0" strike="noStrike" spc="-15" dirty="0">
                <a:solidFill>
                  <a:srgbClr val="0D0F1A"/>
                </a:solidFill>
                <a:latin typeface="Microsoft Sans Serif"/>
                <a:ea typeface="DejaVu Sans"/>
              </a:rPr>
              <a:t>use the </a:t>
            </a:r>
            <a:r>
              <a:rPr lang="en-IN" sz="1300" b="0" strike="noStrike" spc="-7" dirty="0">
                <a:solidFill>
                  <a:srgbClr val="0D0F1A"/>
                </a:solidFill>
                <a:latin typeface="Microsoft Sans Serif"/>
                <a:ea typeface="DejaVu Sans"/>
              </a:rPr>
              <a:t>story </a:t>
            </a:r>
            <a:r>
              <a:rPr lang="en-IN" sz="1300" b="0" strike="noStrike" spc="-12" dirty="0">
                <a:solidFill>
                  <a:srgbClr val="0D0F1A"/>
                </a:solidFill>
                <a:latin typeface="Microsoft Sans Serif"/>
                <a:ea typeface="DejaVu Sans"/>
              </a:rPr>
              <a:t>highlight feature </a:t>
            </a:r>
            <a:r>
              <a:rPr lang="en-IN" sz="1300" b="0" strike="noStrike" spc="-335"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on</a:t>
            </a:r>
            <a:r>
              <a:rPr lang="en-IN" sz="1300" b="0" strike="noStrike" spc="29" dirty="0">
                <a:solidFill>
                  <a:srgbClr val="0D0F1A"/>
                </a:solidFill>
                <a:latin typeface="Microsoft Sans Serif"/>
                <a:ea typeface="DejaVu Sans"/>
              </a:rPr>
              <a:t> </a:t>
            </a:r>
            <a:r>
              <a:rPr lang="en-IN" sz="1300" b="0" strike="noStrike" spc="-7" dirty="0" err="1">
                <a:solidFill>
                  <a:srgbClr val="0D0F1A"/>
                </a:solidFill>
                <a:latin typeface="Microsoft Sans Serif"/>
                <a:ea typeface="DejaVu Sans"/>
              </a:rPr>
              <a:t>Instagram</a:t>
            </a:r>
            <a:r>
              <a:rPr lang="en-IN" sz="1300" b="0" strike="noStrike" spc="55"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and</a:t>
            </a:r>
            <a:r>
              <a:rPr lang="en-IN" sz="1300" b="0" strike="noStrike" spc="55"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save</a:t>
            </a:r>
            <a:r>
              <a:rPr lang="en-IN" sz="1300" b="0" strike="noStrike" spc="29"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the</a:t>
            </a:r>
            <a:r>
              <a:rPr lang="en-IN" sz="1300" b="0" strike="noStrike" spc="29"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3</a:t>
            </a:r>
            <a:r>
              <a:rPr lang="en-IN" sz="1300" b="0" strike="noStrike" spc="29"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story</a:t>
            </a:r>
            <a:r>
              <a:rPr lang="en-IN" sz="1300" b="0" strike="noStrike" spc="9" dirty="0">
                <a:solidFill>
                  <a:srgbClr val="0D0F1A"/>
                </a:solidFill>
                <a:latin typeface="Microsoft Sans Serif"/>
                <a:ea typeface="DejaVu Sans"/>
              </a:rPr>
              <a:t> </a:t>
            </a:r>
            <a:r>
              <a:rPr lang="en-IN" sz="1300" b="0" strike="noStrike" spc="-1" dirty="0">
                <a:solidFill>
                  <a:srgbClr val="0D0F1A"/>
                </a:solidFill>
                <a:latin typeface="Microsoft Sans Serif"/>
                <a:ea typeface="DejaVu Sans"/>
              </a:rPr>
              <a:t>with</a:t>
            </a:r>
            <a:r>
              <a:rPr lang="en-IN" sz="1300" b="0" strike="noStrike" spc="7"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an</a:t>
            </a:r>
            <a:r>
              <a:rPr lang="en-IN" sz="1300" b="0" strike="noStrike" spc="9"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appropriate</a:t>
            </a:r>
            <a:r>
              <a:rPr lang="en-IN" sz="1300" b="0" strike="noStrike" spc="55"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name</a:t>
            </a:r>
            <a:r>
              <a:rPr lang="en-IN" sz="1300" b="0" strike="noStrike" spc="55"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for</a:t>
            </a:r>
            <a:r>
              <a:rPr lang="en-IN" sz="1300" b="0" strike="noStrike" spc="9"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each.</a:t>
            </a:r>
            <a:endParaRPr lang="en-IN" sz="1300" b="0" strike="noStrike" spc="-1" dirty="0">
              <a:latin typeface="Arial"/>
            </a:endParaRPr>
          </a:p>
          <a:p>
            <a:pPr marL="12600">
              <a:lnSpc>
                <a:spcPct val="100000"/>
              </a:lnSpc>
            </a:pPr>
            <a:endParaRPr lang="en-IN" sz="1300" b="0" strike="noStrike" spc="-1" dirty="0">
              <a:latin typeface="Arial"/>
            </a:endParaRPr>
          </a:p>
          <a:p>
            <a:pPr marL="12600">
              <a:lnSpc>
                <a:spcPct val="100000"/>
              </a:lnSpc>
              <a:spcBef>
                <a:spcPts val="6"/>
              </a:spcBef>
            </a:pPr>
            <a:r>
              <a:rPr lang="en-IN" sz="1300" b="1" strike="noStrike" spc="-7" dirty="0">
                <a:solidFill>
                  <a:srgbClr val="0D0F1A"/>
                </a:solidFill>
                <a:latin typeface="Arial"/>
                <a:ea typeface="DejaVu Sans"/>
              </a:rPr>
              <a:t>Note:</a:t>
            </a:r>
            <a:endParaRPr lang="en-IN" sz="1300" b="0" strike="noStrike" spc="-1" dirty="0">
              <a:latin typeface="Arial"/>
            </a:endParaRPr>
          </a:p>
          <a:p>
            <a:pPr marL="12600">
              <a:lnSpc>
                <a:spcPct val="114000"/>
              </a:lnSpc>
              <a:spcBef>
                <a:spcPts val="11"/>
              </a:spcBef>
            </a:pPr>
            <a:r>
              <a:rPr lang="en-IN" sz="1300" b="0" strike="noStrike" spc="-12" dirty="0">
                <a:solidFill>
                  <a:srgbClr val="0D0F1A"/>
                </a:solidFill>
                <a:latin typeface="Microsoft Sans Serif"/>
                <a:ea typeface="DejaVu Sans"/>
              </a:rPr>
              <a:t>Once</a:t>
            </a:r>
            <a:r>
              <a:rPr lang="en-IN" sz="1300" b="0" strike="noStrike" spc="60"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done</a:t>
            </a:r>
            <a:r>
              <a:rPr lang="en-IN" sz="1300" b="0" strike="noStrike" spc="60"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monitor</a:t>
            </a:r>
            <a:r>
              <a:rPr lang="en-IN" sz="1300" b="0" strike="noStrike" spc="41"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the</a:t>
            </a:r>
            <a:r>
              <a:rPr lang="en-IN" sz="1300" b="0" strike="noStrike" spc="60"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performance</a:t>
            </a:r>
            <a:r>
              <a:rPr lang="en-IN" sz="1300" b="0" strike="noStrike" spc="92"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of</a:t>
            </a:r>
            <a:r>
              <a:rPr lang="en-IN" sz="1300" b="0" strike="noStrike" spc="15"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the</a:t>
            </a:r>
            <a:r>
              <a:rPr lang="en-IN" sz="1300" b="0" strike="noStrike" spc="60"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posts</a:t>
            </a:r>
            <a:r>
              <a:rPr lang="en-IN" sz="1300" b="0" strike="noStrike" spc="41"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and</a:t>
            </a:r>
            <a:r>
              <a:rPr lang="en-IN" sz="1300" b="0" strike="noStrike" spc="60"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Stories </a:t>
            </a:r>
            <a:r>
              <a:rPr lang="en-IN" sz="1300" b="0" strike="noStrike" spc="-12" dirty="0">
                <a:solidFill>
                  <a:srgbClr val="0D0F1A"/>
                </a:solidFill>
                <a:latin typeface="Microsoft Sans Serif"/>
                <a:ea typeface="DejaVu Sans"/>
              </a:rPr>
              <a:t>using</a:t>
            </a:r>
            <a:r>
              <a:rPr lang="en-IN" sz="1300" b="0" strike="noStrike" spc="66"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the</a:t>
            </a:r>
            <a:r>
              <a:rPr lang="en-IN" sz="1300" b="0" strike="noStrike" spc="60"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insight</a:t>
            </a:r>
            <a:r>
              <a:rPr lang="en-IN" sz="1300" b="0" strike="noStrike" spc="35"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tool</a:t>
            </a:r>
            <a:r>
              <a:rPr lang="en-IN" sz="1300" b="0" strike="noStrike" spc="9"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and</a:t>
            </a:r>
            <a:r>
              <a:rPr lang="en-IN" sz="1300" b="0" strike="noStrike" spc="66" dirty="0">
                <a:solidFill>
                  <a:srgbClr val="0D0F1A"/>
                </a:solidFill>
                <a:latin typeface="Microsoft Sans Serif"/>
                <a:ea typeface="DejaVu Sans"/>
              </a:rPr>
              <a:t> </a:t>
            </a:r>
            <a:r>
              <a:rPr lang="en-IN" sz="1300" b="0" strike="noStrike" spc="-12" dirty="0" err="1">
                <a:solidFill>
                  <a:srgbClr val="0D0F1A"/>
                </a:solidFill>
                <a:latin typeface="Microsoft Sans Serif"/>
                <a:ea typeface="DejaVu Sans"/>
              </a:rPr>
              <a:t>analyze</a:t>
            </a:r>
            <a:r>
              <a:rPr lang="en-IN" sz="1300" b="0" strike="noStrike" spc="60"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the</a:t>
            </a:r>
            <a:r>
              <a:rPr lang="en-IN" sz="1300" b="0" strike="noStrike" spc="66"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engagement </a:t>
            </a:r>
            <a:r>
              <a:rPr lang="en-IN" sz="1300" b="0" strike="noStrike" spc="-7" dirty="0">
                <a:solidFill>
                  <a:srgbClr val="0D0F1A"/>
                </a:solidFill>
                <a:latin typeface="Microsoft Sans Serif"/>
                <a:ea typeface="DejaVu Sans"/>
              </a:rPr>
              <a:t> </a:t>
            </a:r>
            <a:r>
              <a:rPr lang="en-IN" sz="1300" b="0" strike="noStrike" spc="-1" dirty="0">
                <a:solidFill>
                  <a:srgbClr val="0D0F1A"/>
                </a:solidFill>
                <a:latin typeface="Microsoft Sans Serif"/>
                <a:ea typeface="DejaVu Sans"/>
              </a:rPr>
              <a:t>metrics</a:t>
            </a:r>
            <a:r>
              <a:rPr lang="en-IN" sz="1300" b="0" strike="noStrike" spc="21" dirty="0">
                <a:solidFill>
                  <a:srgbClr val="0D0F1A"/>
                </a:solidFill>
                <a:latin typeface="Microsoft Sans Serif"/>
                <a:ea typeface="DejaVu Sans"/>
              </a:rPr>
              <a:t> </a:t>
            </a:r>
            <a:r>
              <a:rPr lang="en-IN" sz="1300" b="0" strike="noStrike" spc="-1" dirty="0">
                <a:solidFill>
                  <a:srgbClr val="0D0F1A"/>
                </a:solidFill>
                <a:latin typeface="Microsoft Sans Serif"/>
                <a:ea typeface="DejaVu Sans"/>
              </a:rPr>
              <a:t>(likes,</a:t>
            </a:r>
            <a:r>
              <a:rPr lang="en-IN" sz="1300" b="0" strike="noStrike" spc="-7"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comments,</a:t>
            </a:r>
            <a:r>
              <a:rPr lang="en-IN" sz="1300" b="0" strike="noStrike" spc="92" dirty="0">
                <a:solidFill>
                  <a:srgbClr val="0D0F1A"/>
                </a:solidFill>
                <a:latin typeface="Microsoft Sans Serif"/>
                <a:ea typeface="DejaVu Sans"/>
              </a:rPr>
              <a:t> </a:t>
            </a:r>
            <a:r>
              <a:rPr lang="en-IN" sz="1300" b="0" strike="noStrike" spc="-12" dirty="0">
                <a:solidFill>
                  <a:srgbClr val="0D0F1A"/>
                </a:solidFill>
                <a:latin typeface="Microsoft Sans Serif"/>
                <a:ea typeface="DejaVu Sans"/>
              </a:rPr>
              <a:t>shares,</a:t>
            </a:r>
            <a:r>
              <a:rPr lang="en-IN" sz="1300" b="0" strike="noStrike" spc="66"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impressions,</a:t>
            </a:r>
            <a:r>
              <a:rPr lang="en-IN" sz="1300" b="0" strike="noStrike" spc="46"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etc.).</a:t>
            </a:r>
            <a:r>
              <a:rPr lang="en-IN" sz="1300" b="0" strike="noStrike" spc="41"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Based</a:t>
            </a:r>
            <a:r>
              <a:rPr lang="en-IN" sz="1300" b="0" strike="noStrike" spc="21"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on</a:t>
            </a:r>
            <a:r>
              <a:rPr lang="en-IN" sz="1300" b="0" strike="noStrike" spc="41"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the</a:t>
            </a:r>
            <a:r>
              <a:rPr lang="en-IN" sz="1300" b="0" strike="noStrike" spc="41"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analysis,</a:t>
            </a:r>
            <a:r>
              <a:rPr lang="en-IN" sz="1300" b="0" strike="noStrike" spc="46"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mention</a:t>
            </a:r>
            <a:r>
              <a:rPr lang="en-IN" sz="1300" b="0" strike="noStrike" spc="41"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the</a:t>
            </a:r>
            <a:r>
              <a:rPr lang="en-IN" sz="1300" b="0" strike="noStrike" spc="41"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strategies</a:t>
            </a:r>
            <a:r>
              <a:rPr lang="en-IN" sz="1300" b="0" strike="noStrike" spc="41" dirty="0">
                <a:solidFill>
                  <a:srgbClr val="0D0F1A"/>
                </a:solidFill>
                <a:latin typeface="Microsoft Sans Serif"/>
                <a:ea typeface="DejaVu Sans"/>
              </a:rPr>
              <a:t> </a:t>
            </a:r>
            <a:r>
              <a:rPr lang="en-IN" sz="1300" b="0" strike="noStrike" spc="-15" dirty="0">
                <a:solidFill>
                  <a:srgbClr val="0D0F1A"/>
                </a:solidFill>
                <a:latin typeface="Microsoft Sans Serif"/>
                <a:ea typeface="DejaVu Sans"/>
              </a:rPr>
              <a:t>and</a:t>
            </a:r>
            <a:r>
              <a:rPr lang="en-IN" sz="1300" b="0" strike="noStrike" spc="66"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areas</a:t>
            </a:r>
            <a:r>
              <a:rPr lang="en-IN" sz="1300" b="0" strike="noStrike" spc="35"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for </a:t>
            </a:r>
            <a:r>
              <a:rPr lang="en-IN" sz="1300" b="0" strike="noStrike" spc="-330" dirty="0">
                <a:solidFill>
                  <a:srgbClr val="0D0F1A"/>
                </a:solidFill>
                <a:latin typeface="Microsoft Sans Serif"/>
                <a:ea typeface="DejaVu Sans"/>
              </a:rPr>
              <a:t> </a:t>
            </a:r>
            <a:r>
              <a:rPr lang="en-IN" sz="1300" b="0" strike="noStrike" spc="-7" dirty="0">
                <a:solidFill>
                  <a:srgbClr val="0D0F1A"/>
                </a:solidFill>
                <a:latin typeface="Microsoft Sans Serif"/>
                <a:ea typeface="DejaVu Sans"/>
              </a:rPr>
              <a:t>improvement.</a:t>
            </a:r>
            <a:endParaRPr lang="en-IN" sz="1300" b="0" strike="noStrike" spc="-1" dirty="0">
              <a:latin typeface="Arial"/>
            </a:endParaRPr>
          </a:p>
        </p:txBody>
      </p:sp>
      <p:sp>
        <p:nvSpPr>
          <p:cNvPr id="151" name="CustomShape 2"/>
          <p:cNvSpPr/>
          <p:nvPr/>
        </p:nvSpPr>
        <p:spPr>
          <a:xfrm>
            <a:off x="3131840" y="891063"/>
            <a:ext cx="2825640" cy="459726"/>
          </a:xfrm>
          <a:prstGeom prst="rect">
            <a:avLst/>
          </a:prstGeom>
          <a:noFill/>
          <a:ln>
            <a:noFill/>
          </a:ln>
        </p:spPr>
        <p:style>
          <a:lnRef idx="0">
            <a:scrgbClr r="0" g="0" b="0"/>
          </a:lnRef>
          <a:fillRef idx="0">
            <a:scrgbClr r="0" g="0" b="0"/>
          </a:fillRef>
          <a:effectRef idx="0">
            <a:scrgbClr r="0" g="0" b="0"/>
          </a:effectRef>
          <a:fontRef idx="minor"/>
        </p:style>
        <p:txBody>
          <a:bodyPr lIns="0" tIns="13320" rIns="0" bIns="0">
            <a:spAutoFit/>
          </a:bodyPr>
          <a:lstStyle/>
          <a:p>
            <a:pPr marL="12600">
              <a:lnSpc>
                <a:spcPct val="100000"/>
              </a:lnSpc>
              <a:spcBef>
                <a:spcPts val="105"/>
              </a:spcBef>
            </a:pPr>
            <a:r>
              <a:rPr lang="en-IN" sz="2900" b="1" strike="noStrike" spc="-7" dirty="0" err="1">
                <a:solidFill>
                  <a:srgbClr val="434343"/>
                </a:solidFill>
                <a:latin typeface="Arial"/>
                <a:ea typeface="DejaVu Sans"/>
              </a:rPr>
              <a:t>Instagram</a:t>
            </a:r>
            <a:r>
              <a:rPr lang="en-IN" sz="2900" b="1" strike="noStrike" spc="-86" dirty="0">
                <a:solidFill>
                  <a:srgbClr val="434343"/>
                </a:solidFill>
                <a:latin typeface="Arial"/>
                <a:ea typeface="DejaVu Sans"/>
              </a:rPr>
              <a:t> </a:t>
            </a:r>
            <a:r>
              <a:rPr lang="en-IN" sz="2900" b="1" strike="noStrike" spc="-1" dirty="0">
                <a:solidFill>
                  <a:srgbClr val="434343"/>
                </a:solidFill>
                <a:latin typeface="Arial"/>
                <a:ea typeface="DejaVu Sans"/>
              </a:rPr>
              <a:t>Story</a:t>
            </a:r>
            <a:endParaRPr lang="en-IN" sz="2900" b="0" strike="noStrike" spc="-1" dirty="0">
              <a:latin typeface="Arial"/>
            </a:endParaRPr>
          </a:p>
        </p:txBody>
      </p:sp>
      <p:sp>
        <p:nvSpPr>
          <p:cNvPr id="152" name="CustomShape 3"/>
          <p:cNvSpPr/>
          <p:nvPr/>
        </p:nvSpPr>
        <p:spPr>
          <a:xfrm>
            <a:off x="419400" y="373681"/>
            <a:ext cx="83041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216160" indent="-2183040">
              <a:lnSpc>
                <a:spcPct val="115000"/>
              </a:lnSpc>
              <a:spcBef>
                <a:spcPts val="99"/>
              </a:spcBef>
            </a:pPr>
            <a:r>
              <a:rPr lang="en-IN" sz="1400" b="1" strike="noStrike" spc="-7">
                <a:solidFill>
                  <a:srgbClr val="434343"/>
                </a:solidFill>
                <a:latin typeface="Arial"/>
                <a:ea typeface="DejaVu Sans"/>
              </a:rPr>
              <a:t>Part</a:t>
            </a:r>
            <a:r>
              <a:rPr lang="en-IN" sz="1400" b="1" strike="noStrike" spc="9">
                <a:solidFill>
                  <a:srgbClr val="434343"/>
                </a:solidFill>
                <a:latin typeface="Arial"/>
                <a:ea typeface="DejaVu Sans"/>
              </a:rPr>
              <a:t> </a:t>
            </a:r>
            <a:r>
              <a:rPr lang="en-IN" sz="1400" b="1" strike="noStrike" spc="-7">
                <a:solidFill>
                  <a:srgbClr val="434343"/>
                </a:solidFill>
                <a:latin typeface="Arial"/>
                <a:ea typeface="DejaVu Sans"/>
              </a:rPr>
              <a:t>4: </a:t>
            </a:r>
            <a:r>
              <a:rPr lang="en-IN" sz="1400" b="1" strike="noStrike" spc="-15">
                <a:solidFill>
                  <a:srgbClr val="434343"/>
                </a:solidFill>
                <a:latin typeface="Arial"/>
                <a:ea typeface="DejaVu Sans"/>
              </a:rPr>
              <a:t>Content</a:t>
            </a:r>
            <a:r>
              <a:rPr lang="en-IN" sz="1400" b="1" strike="noStrike" spc="66">
                <a:solidFill>
                  <a:srgbClr val="434343"/>
                </a:solidFill>
                <a:latin typeface="Arial"/>
                <a:ea typeface="DejaVu Sans"/>
              </a:rPr>
              <a:t> </a:t>
            </a:r>
            <a:r>
              <a:rPr lang="en-IN" sz="1400" b="1" strike="noStrike" spc="-12">
                <a:solidFill>
                  <a:srgbClr val="434343"/>
                </a:solidFill>
                <a:latin typeface="Arial"/>
                <a:ea typeface="DejaVu Sans"/>
              </a:rPr>
              <a:t>Creation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and</a:t>
            </a:r>
            <a:r>
              <a:rPr lang="en-IN" sz="1400" b="1" strike="noStrike" spc="15">
                <a:solidFill>
                  <a:srgbClr val="434343"/>
                </a:solidFill>
                <a:latin typeface="Arial"/>
                <a:ea typeface="DejaVu Sans"/>
              </a:rPr>
              <a:t> </a:t>
            </a:r>
            <a:r>
              <a:rPr lang="en-IN" sz="1400" b="1" strike="noStrike" spc="-12">
                <a:solidFill>
                  <a:srgbClr val="434343"/>
                </a:solidFill>
                <a:latin typeface="Arial"/>
                <a:ea typeface="DejaVu Sans"/>
              </a:rPr>
              <a:t>Curation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(Post</a:t>
            </a:r>
            <a:r>
              <a:rPr lang="en-IN" sz="1400" b="1" strike="noStrike" spc="35">
                <a:solidFill>
                  <a:srgbClr val="434343"/>
                </a:solidFill>
                <a:latin typeface="Arial"/>
                <a:ea typeface="DejaVu Sans"/>
              </a:rPr>
              <a:t> </a:t>
            </a:r>
            <a:r>
              <a:rPr lang="en-IN" sz="1400" b="1" strike="noStrike" spc="-12">
                <a:solidFill>
                  <a:srgbClr val="434343"/>
                </a:solidFill>
                <a:latin typeface="Arial"/>
                <a:ea typeface="DejaVu Sans"/>
              </a:rPr>
              <a:t>creations,</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Designs/Video</a:t>
            </a:r>
            <a:r>
              <a:rPr lang="en-IN" sz="1400" b="1" strike="noStrike" spc="86">
                <a:solidFill>
                  <a:srgbClr val="434343"/>
                </a:solidFill>
                <a:latin typeface="Arial"/>
                <a:ea typeface="DejaVu Sans"/>
              </a:rPr>
              <a:t> </a:t>
            </a:r>
            <a:r>
              <a:rPr lang="en-IN" sz="1400" b="1" strike="noStrike" spc="-12">
                <a:solidFill>
                  <a:srgbClr val="434343"/>
                </a:solidFill>
                <a:latin typeface="Arial"/>
                <a:ea typeface="DejaVu Sans"/>
              </a:rPr>
              <a:t>Editing,</a:t>
            </a:r>
            <a:r>
              <a:rPr lang="en-IN" sz="1400" b="1" strike="noStrike" spc="46">
                <a:solidFill>
                  <a:srgbClr val="434343"/>
                </a:solidFill>
                <a:latin typeface="Arial"/>
                <a:ea typeface="DejaVu Sans"/>
              </a:rPr>
              <a:t> </a:t>
            </a:r>
            <a:r>
              <a:rPr lang="en-IN" sz="1400" b="1" strike="noStrike" spc="-21">
                <a:solidFill>
                  <a:srgbClr val="434343"/>
                </a:solidFill>
                <a:latin typeface="Arial"/>
                <a:ea typeface="DejaVu Sans"/>
              </a:rPr>
              <a:t>Ad</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Campaigns</a:t>
            </a:r>
            <a:r>
              <a:rPr lang="en-IN" sz="1400" b="1" strike="noStrike" spc="66">
                <a:solidFill>
                  <a:srgbClr val="434343"/>
                </a:solidFill>
                <a:latin typeface="Arial"/>
                <a:ea typeface="DejaVu Sans"/>
              </a:rPr>
              <a:t> </a:t>
            </a:r>
            <a:r>
              <a:rPr lang="en-IN" sz="1400" b="1" strike="noStrike" spc="-15">
                <a:solidFill>
                  <a:srgbClr val="434343"/>
                </a:solidFill>
                <a:latin typeface="Arial"/>
                <a:ea typeface="DejaVu Sans"/>
              </a:rPr>
              <a:t>over </a:t>
            </a:r>
            <a:r>
              <a:rPr lang="en-IN" sz="1400" b="1" strike="noStrike" spc="-375">
                <a:solidFill>
                  <a:srgbClr val="434343"/>
                </a:solidFill>
                <a:latin typeface="Arial"/>
                <a:ea typeface="DejaVu Sans"/>
              </a:rPr>
              <a:t> </a:t>
            </a:r>
            <a:r>
              <a:rPr lang="en-IN" sz="1400" b="1" strike="noStrike" spc="-12">
                <a:solidFill>
                  <a:srgbClr val="434343"/>
                </a:solidFill>
                <a:latin typeface="Arial"/>
                <a:ea typeface="DejaVu Sans"/>
              </a:rPr>
              <a:t>Social</a:t>
            </a:r>
            <a:r>
              <a:rPr lang="en-IN" sz="1400" b="1" strike="noStrike" spc="26">
                <a:solidFill>
                  <a:srgbClr val="434343"/>
                </a:solidFill>
                <a:latin typeface="Arial"/>
                <a:ea typeface="DejaVu Sans"/>
              </a:rPr>
              <a:t> </a:t>
            </a:r>
            <a:r>
              <a:rPr lang="en-IN" sz="1400" b="1" strike="noStrike" spc="-12">
                <a:solidFill>
                  <a:srgbClr val="434343"/>
                </a:solidFill>
                <a:latin typeface="Arial"/>
                <a:ea typeface="DejaVu Sans"/>
              </a:rPr>
              <a:t>Media</a:t>
            </a:r>
            <a:r>
              <a:rPr lang="en-IN" sz="1400" b="1" strike="noStrike" spc="-15">
                <a:solidFill>
                  <a:srgbClr val="434343"/>
                </a:solidFill>
                <a:latin typeface="Arial"/>
                <a:ea typeface="DejaVu Sans"/>
              </a:rPr>
              <a:t> and</a:t>
            </a:r>
            <a:r>
              <a:rPr lang="en-IN" sz="1400" b="1" strike="noStrike" spc="26">
                <a:solidFill>
                  <a:srgbClr val="434343"/>
                </a:solidFill>
                <a:latin typeface="Arial"/>
                <a:ea typeface="DejaVu Sans"/>
              </a:rPr>
              <a:t> </a:t>
            </a:r>
            <a:r>
              <a:rPr lang="en-IN" sz="1400" b="1" strike="noStrike" spc="-7">
                <a:solidFill>
                  <a:srgbClr val="434343"/>
                </a:solidFill>
                <a:latin typeface="Arial"/>
                <a:ea typeface="DejaVu Sans"/>
              </a:rPr>
              <a:t>Email</a:t>
            </a:r>
            <a:r>
              <a:rPr lang="en-IN" sz="1400" b="1" strike="noStrike" spc="-12">
                <a:solidFill>
                  <a:srgbClr val="434343"/>
                </a:solidFill>
                <a:latin typeface="Arial"/>
                <a:ea typeface="DejaVu Sans"/>
              </a:rPr>
              <a:t> </a:t>
            </a:r>
            <a:r>
              <a:rPr lang="en-IN" sz="1400" b="1" strike="noStrike" spc="-15">
                <a:solidFill>
                  <a:srgbClr val="434343"/>
                </a:solidFill>
                <a:latin typeface="Arial"/>
                <a:ea typeface="DejaVu Sans"/>
              </a:rPr>
              <a:t>Ideation</a:t>
            </a:r>
            <a:r>
              <a:rPr lang="en-IN" sz="1400" b="1" strike="noStrike" spc="49">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1">
                <a:solidFill>
                  <a:srgbClr val="434343"/>
                </a:solidFill>
                <a:latin typeface="Arial"/>
                <a:ea typeface="DejaVu Sans"/>
              </a:rPr>
              <a:t> </a:t>
            </a:r>
            <a:r>
              <a:rPr lang="en-IN" sz="1400" b="1" strike="noStrike" spc="-12">
                <a:solidFill>
                  <a:srgbClr val="434343"/>
                </a:solidFill>
                <a:latin typeface="Arial"/>
                <a:ea typeface="DejaVu Sans"/>
              </a:rPr>
              <a:t>Creation)</a:t>
            </a:r>
            <a:endParaRPr lang="en-IN" sz="14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649080" y="2174761"/>
            <a:ext cx="8272800" cy="1446749"/>
          </a:xfrm>
          <a:prstGeom prst="rect">
            <a:avLst/>
          </a:prstGeom>
          <a:noFill/>
          <a:ln>
            <a:noFill/>
          </a:ln>
        </p:spPr>
        <p:style>
          <a:lnRef idx="0">
            <a:scrgbClr r="0" g="0" b="0"/>
          </a:lnRef>
          <a:fillRef idx="0">
            <a:scrgbClr r="0" g="0" b="0"/>
          </a:fillRef>
          <a:effectRef idx="0">
            <a:scrgbClr r="0" g="0" b="0"/>
          </a:effectRef>
          <a:fontRef idx="minor"/>
        </p:style>
        <p:txBody>
          <a:bodyPr lIns="0" tIns="14040" rIns="0" bIns="0">
            <a:spAutoFit/>
          </a:bodyPr>
          <a:lstStyle/>
          <a:p>
            <a:pPr marL="12600">
              <a:lnSpc>
                <a:spcPct val="114000"/>
              </a:lnSpc>
              <a:spcBef>
                <a:spcPts val="111"/>
              </a:spcBef>
            </a:pPr>
            <a:endParaRPr lang="en-IN" sz="1300" b="0" strike="noStrike" spc="-1" dirty="0">
              <a:latin typeface="Arial"/>
            </a:endParaRPr>
          </a:p>
          <a:p>
            <a:pPr marL="12600">
              <a:lnSpc>
                <a:spcPct val="114000"/>
              </a:lnSpc>
              <a:spcBef>
                <a:spcPts val="111"/>
              </a:spcBef>
            </a:pPr>
            <a:endParaRPr lang="en-IN" sz="1300" spc="-1" dirty="0">
              <a:latin typeface="Arial"/>
            </a:endParaRPr>
          </a:p>
          <a:p>
            <a:pPr marL="12600">
              <a:lnSpc>
                <a:spcPct val="114000"/>
              </a:lnSpc>
              <a:spcBef>
                <a:spcPts val="111"/>
              </a:spcBef>
            </a:pPr>
            <a:endParaRPr lang="en-IN" sz="1300" b="0" strike="noStrike" spc="-1" dirty="0">
              <a:latin typeface="Arial"/>
            </a:endParaRPr>
          </a:p>
          <a:p>
            <a:pPr marL="12600">
              <a:lnSpc>
                <a:spcPct val="114000"/>
              </a:lnSpc>
              <a:spcBef>
                <a:spcPts val="111"/>
              </a:spcBef>
            </a:pPr>
            <a:endParaRPr lang="en-IN" sz="1300" spc="-1" dirty="0">
              <a:latin typeface="Arial"/>
            </a:endParaRPr>
          </a:p>
          <a:p>
            <a:pPr marL="12600">
              <a:lnSpc>
                <a:spcPct val="114000"/>
              </a:lnSpc>
              <a:spcBef>
                <a:spcPts val="111"/>
              </a:spcBef>
            </a:pPr>
            <a:endParaRPr lang="en-IN" sz="1300" b="0" strike="noStrike" spc="-1" dirty="0">
              <a:latin typeface="Arial"/>
            </a:endParaRPr>
          </a:p>
          <a:p>
            <a:pPr marL="12600">
              <a:lnSpc>
                <a:spcPct val="114000"/>
              </a:lnSpc>
              <a:spcBef>
                <a:spcPts val="111"/>
              </a:spcBef>
            </a:pPr>
            <a:endParaRPr lang="en-IN" sz="1300" b="0" strike="noStrike" spc="-1" dirty="0">
              <a:latin typeface="Arial"/>
            </a:endParaRPr>
          </a:p>
        </p:txBody>
      </p:sp>
      <p:sp>
        <p:nvSpPr>
          <p:cNvPr id="151" name="CustomShape 2"/>
          <p:cNvSpPr/>
          <p:nvPr/>
        </p:nvSpPr>
        <p:spPr>
          <a:xfrm>
            <a:off x="3371090" y="884329"/>
            <a:ext cx="2825640" cy="459726"/>
          </a:xfrm>
          <a:prstGeom prst="rect">
            <a:avLst/>
          </a:prstGeom>
          <a:noFill/>
          <a:ln>
            <a:noFill/>
          </a:ln>
        </p:spPr>
        <p:style>
          <a:lnRef idx="0">
            <a:scrgbClr r="0" g="0" b="0"/>
          </a:lnRef>
          <a:fillRef idx="0">
            <a:scrgbClr r="0" g="0" b="0"/>
          </a:fillRef>
          <a:effectRef idx="0">
            <a:scrgbClr r="0" g="0" b="0"/>
          </a:effectRef>
          <a:fontRef idx="minor"/>
        </p:style>
        <p:txBody>
          <a:bodyPr lIns="0" tIns="13320" rIns="0" bIns="0">
            <a:spAutoFit/>
          </a:bodyPr>
          <a:lstStyle/>
          <a:p>
            <a:pPr marL="12600">
              <a:lnSpc>
                <a:spcPct val="100000"/>
              </a:lnSpc>
              <a:spcBef>
                <a:spcPts val="105"/>
              </a:spcBef>
            </a:pPr>
            <a:r>
              <a:rPr lang="en-IN" sz="2900" b="1" strike="noStrike" spc="-7" dirty="0" err="1">
                <a:solidFill>
                  <a:srgbClr val="434343"/>
                </a:solidFill>
                <a:latin typeface="Arial"/>
                <a:ea typeface="DejaVu Sans"/>
              </a:rPr>
              <a:t>Instagram</a:t>
            </a:r>
            <a:r>
              <a:rPr lang="en-IN" sz="2900" b="1" strike="noStrike" spc="-86" dirty="0">
                <a:solidFill>
                  <a:srgbClr val="434343"/>
                </a:solidFill>
                <a:latin typeface="Arial"/>
                <a:ea typeface="DejaVu Sans"/>
              </a:rPr>
              <a:t> </a:t>
            </a:r>
            <a:r>
              <a:rPr lang="en-IN" sz="2900" b="1" strike="noStrike" spc="-1" dirty="0">
                <a:solidFill>
                  <a:srgbClr val="434343"/>
                </a:solidFill>
                <a:latin typeface="Arial"/>
                <a:ea typeface="DejaVu Sans"/>
              </a:rPr>
              <a:t>Story</a:t>
            </a:r>
            <a:endParaRPr lang="en-IN" sz="2900" b="0" strike="noStrike" spc="-1" dirty="0">
              <a:latin typeface="Arial"/>
            </a:endParaRPr>
          </a:p>
        </p:txBody>
      </p:sp>
      <p:sp>
        <p:nvSpPr>
          <p:cNvPr id="152" name="CustomShape 3"/>
          <p:cNvSpPr/>
          <p:nvPr/>
        </p:nvSpPr>
        <p:spPr>
          <a:xfrm>
            <a:off x="419400" y="373681"/>
            <a:ext cx="83041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216160" indent="-2183040">
              <a:lnSpc>
                <a:spcPct val="115000"/>
              </a:lnSpc>
              <a:spcBef>
                <a:spcPts val="99"/>
              </a:spcBef>
            </a:pPr>
            <a:r>
              <a:rPr lang="en-IN" sz="1400" b="1" strike="noStrike" spc="-7">
                <a:solidFill>
                  <a:srgbClr val="434343"/>
                </a:solidFill>
                <a:latin typeface="Arial"/>
                <a:ea typeface="DejaVu Sans"/>
              </a:rPr>
              <a:t>Part</a:t>
            </a:r>
            <a:r>
              <a:rPr lang="en-IN" sz="1400" b="1" strike="noStrike" spc="9">
                <a:solidFill>
                  <a:srgbClr val="434343"/>
                </a:solidFill>
                <a:latin typeface="Arial"/>
                <a:ea typeface="DejaVu Sans"/>
              </a:rPr>
              <a:t> </a:t>
            </a:r>
            <a:r>
              <a:rPr lang="en-IN" sz="1400" b="1" strike="noStrike" spc="-7">
                <a:solidFill>
                  <a:srgbClr val="434343"/>
                </a:solidFill>
                <a:latin typeface="Arial"/>
                <a:ea typeface="DejaVu Sans"/>
              </a:rPr>
              <a:t>4: </a:t>
            </a:r>
            <a:r>
              <a:rPr lang="en-IN" sz="1400" b="1" strike="noStrike" spc="-15">
                <a:solidFill>
                  <a:srgbClr val="434343"/>
                </a:solidFill>
                <a:latin typeface="Arial"/>
                <a:ea typeface="DejaVu Sans"/>
              </a:rPr>
              <a:t>Content</a:t>
            </a:r>
            <a:r>
              <a:rPr lang="en-IN" sz="1400" b="1" strike="noStrike" spc="66">
                <a:solidFill>
                  <a:srgbClr val="434343"/>
                </a:solidFill>
                <a:latin typeface="Arial"/>
                <a:ea typeface="DejaVu Sans"/>
              </a:rPr>
              <a:t> </a:t>
            </a:r>
            <a:r>
              <a:rPr lang="en-IN" sz="1400" b="1" strike="noStrike" spc="-12">
                <a:solidFill>
                  <a:srgbClr val="434343"/>
                </a:solidFill>
                <a:latin typeface="Arial"/>
                <a:ea typeface="DejaVu Sans"/>
              </a:rPr>
              <a:t>Creation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and</a:t>
            </a:r>
            <a:r>
              <a:rPr lang="en-IN" sz="1400" b="1" strike="noStrike" spc="15">
                <a:solidFill>
                  <a:srgbClr val="434343"/>
                </a:solidFill>
                <a:latin typeface="Arial"/>
                <a:ea typeface="DejaVu Sans"/>
              </a:rPr>
              <a:t> </a:t>
            </a:r>
            <a:r>
              <a:rPr lang="en-IN" sz="1400" b="1" strike="noStrike" spc="-12">
                <a:solidFill>
                  <a:srgbClr val="434343"/>
                </a:solidFill>
                <a:latin typeface="Arial"/>
                <a:ea typeface="DejaVu Sans"/>
              </a:rPr>
              <a:t>Curation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(Post</a:t>
            </a:r>
            <a:r>
              <a:rPr lang="en-IN" sz="1400" b="1" strike="noStrike" spc="35">
                <a:solidFill>
                  <a:srgbClr val="434343"/>
                </a:solidFill>
                <a:latin typeface="Arial"/>
                <a:ea typeface="DejaVu Sans"/>
              </a:rPr>
              <a:t> </a:t>
            </a:r>
            <a:r>
              <a:rPr lang="en-IN" sz="1400" b="1" strike="noStrike" spc="-12">
                <a:solidFill>
                  <a:srgbClr val="434343"/>
                </a:solidFill>
                <a:latin typeface="Arial"/>
                <a:ea typeface="DejaVu Sans"/>
              </a:rPr>
              <a:t>creations,</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Designs/Video</a:t>
            </a:r>
            <a:r>
              <a:rPr lang="en-IN" sz="1400" b="1" strike="noStrike" spc="86">
                <a:solidFill>
                  <a:srgbClr val="434343"/>
                </a:solidFill>
                <a:latin typeface="Arial"/>
                <a:ea typeface="DejaVu Sans"/>
              </a:rPr>
              <a:t> </a:t>
            </a:r>
            <a:r>
              <a:rPr lang="en-IN" sz="1400" b="1" strike="noStrike" spc="-12">
                <a:solidFill>
                  <a:srgbClr val="434343"/>
                </a:solidFill>
                <a:latin typeface="Arial"/>
                <a:ea typeface="DejaVu Sans"/>
              </a:rPr>
              <a:t>Editing,</a:t>
            </a:r>
            <a:r>
              <a:rPr lang="en-IN" sz="1400" b="1" strike="noStrike" spc="46">
                <a:solidFill>
                  <a:srgbClr val="434343"/>
                </a:solidFill>
                <a:latin typeface="Arial"/>
                <a:ea typeface="DejaVu Sans"/>
              </a:rPr>
              <a:t> </a:t>
            </a:r>
            <a:r>
              <a:rPr lang="en-IN" sz="1400" b="1" strike="noStrike" spc="-21">
                <a:solidFill>
                  <a:srgbClr val="434343"/>
                </a:solidFill>
                <a:latin typeface="Arial"/>
                <a:ea typeface="DejaVu Sans"/>
              </a:rPr>
              <a:t>Ad</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Campaigns</a:t>
            </a:r>
            <a:r>
              <a:rPr lang="en-IN" sz="1400" b="1" strike="noStrike" spc="66">
                <a:solidFill>
                  <a:srgbClr val="434343"/>
                </a:solidFill>
                <a:latin typeface="Arial"/>
                <a:ea typeface="DejaVu Sans"/>
              </a:rPr>
              <a:t> </a:t>
            </a:r>
            <a:r>
              <a:rPr lang="en-IN" sz="1400" b="1" strike="noStrike" spc="-15">
                <a:solidFill>
                  <a:srgbClr val="434343"/>
                </a:solidFill>
                <a:latin typeface="Arial"/>
                <a:ea typeface="DejaVu Sans"/>
              </a:rPr>
              <a:t>over </a:t>
            </a:r>
            <a:r>
              <a:rPr lang="en-IN" sz="1400" b="1" strike="noStrike" spc="-375">
                <a:solidFill>
                  <a:srgbClr val="434343"/>
                </a:solidFill>
                <a:latin typeface="Arial"/>
                <a:ea typeface="DejaVu Sans"/>
              </a:rPr>
              <a:t> </a:t>
            </a:r>
            <a:r>
              <a:rPr lang="en-IN" sz="1400" b="1" strike="noStrike" spc="-12">
                <a:solidFill>
                  <a:srgbClr val="434343"/>
                </a:solidFill>
                <a:latin typeface="Arial"/>
                <a:ea typeface="DejaVu Sans"/>
              </a:rPr>
              <a:t>Social</a:t>
            </a:r>
            <a:r>
              <a:rPr lang="en-IN" sz="1400" b="1" strike="noStrike" spc="26">
                <a:solidFill>
                  <a:srgbClr val="434343"/>
                </a:solidFill>
                <a:latin typeface="Arial"/>
                <a:ea typeface="DejaVu Sans"/>
              </a:rPr>
              <a:t> </a:t>
            </a:r>
            <a:r>
              <a:rPr lang="en-IN" sz="1400" b="1" strike="noStrike" spc="-12">
                <a:solidFill>
                  <a:srgbClr val="434343"/>
                </a:solidFill>
                <a:latin typeface="Arial"/>
                <a:ea typeface="DejaVu Sans"/>
              </a:rPr>
              <a:t>Media</a:t>
            </a:r>
            <a:r>
              <a:rPr lang="en-IN" sz="1400" b="1" strike="noStrike" spc="-15">
                <a:solidFill>
                  <a:srgbClr val="434343"/>
                </a:solidFill>
                <a:latin typeface="Arial"/>
                <a:ea typeface="DejaVu Sans"/>
              </a:rPr>
              <a:t> and</a:t>
            </a:r>
            <a:r>
              <a:rPr lang="en-IN" sz="1400" b="1" strike="noStrike" spc="26">
                <a:solidFill>
                  <a:srgbClr val="434343"/>
                </a:solidFill>
                <a:latin typeface="Arial"/>
                <a:ea typeface="DejaVu Sans"/>
              </a:rPr>
              <a:t> </a:t>
            </a:r>
            <a:r>
              <a:rPr lang="en-IN" sz="1400" b="1" strike="noStrike" spc="-7">
                <a:solidFill>
                  <a:srgbClr val="434343"/>
                </a:solidFill>
                <a:latin typeface="Arial"/>
                <a:ea typeface="DejaVu Sans"/>
              </a:rPr>
              <a:t>Email</a:t>
            </a:r>
            <a:r>
              <a:rPr lang="en-IN" sz="1400" b="1" strike="noStrike" spc="-12">
                <a:solidFill>
                  <a:srgbClr val="434343"/>
                </a:solidFill>
                <a:latin typeface="Arial"/>
                <a:ea typeface="DejaVu Sans"/>
              </a:rPr>
              <a:t> </a:t>
            </a:r>
            <a:r>
              <a:rPr lang="en-IN" sz="1400" b="1" strike="noStrike" spc="-15">
                <a:solidFill>
                  <a:srgbClr val="434343"/>
                </a:solidFill>
                <a:latin typeface="Arial"/>
                <a:ea typeface="DejaVu Sans"/>
              </a:rPr>
              <a:t>Ideation</a:t>
            </a:r>
            <a:r>
              <a:rPr lang="en-IN" sz="1400" b="1" strike="noStrike" spc="49">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1">
                <a:solidFill>
                  <a:srgbClr val="434343"/>
                </a:solidFill>
                <a:latin typeface="Arial"/>
                <a:ea typeface="DejaVu Sans"/>
              </a:rPr>
              <a:t> </a:t>
            </a:r>
            <a:r>
              <a:rPr lang="en-IN" sz="1400" b="1" strike="noStrike" spc="-12">
                <a:solidFill>
                  <a:srgbClr val="434343"/>
                </a:solidFill>
                <a:latin typeface="Arial"/>
                <a:ea typeface="DejaVu Sans"/>
              </a:rPr>
              <a:t>Creation)</a:t>
            </a:r>
            <a:endParaRPr lang="en-IN" sz="1400" b="0" strike="noStrike" spc="-1">
              <a:latin typeface="Aria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933" y="1111849"/>
            <a:ext cx="2592363" cy="363243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2066" y="1517797"/>
            <a:ext cx="2478086" cy="36381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775066"/>
            <a:ext cx="2232248" cy="3969216"/>
          </a:xfrm>
          <a:prstGeom prst="rect">
            <a:avLst/>
          </a:prstGeom>
        </p:spPr>
      </p:pic>
    </p:spTree>
    <p:extLst>
      <p:ext uri="{BB962C8B-B14F-4D97-AF65-F5344CB8AC3E}">
        <p14:creationId xmlns:p14="http://schemas.microsoft.com/office/powerpoint/2010/main" val="286900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3283" y="126652"/>
            <a:ext cx="2317433" cy="4752529"/>
          </a:xfrm>
          <a:prstGeom prst="rect">
            <a:avLst/>
          </a:prstGeom>
        </p:spPr>
      </p:pic>
    </p:spTree>
    <p:extLst>
      <p:ext uri="{BB962C8B-B14F-4D97-AF65-F5344CB8AC3E}">
        <p14:creationId xmlns:p14="http://schemas.microsoft.com/office/powerpoint/2010/main" val="394152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444240" y="186658"/>
            <a:ext cx="82555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196000" indent="-2183040">
              <a:lnSpc>
                <a:spcPct val="115000"/>
              </a:lnSpc>
              <a:spcBef>
                <a:spcPts val="99"/>
              </a:spcBef>
            </a:pPr>
            <a:r>
              <a:rPr lang="en-IN" sz="1400" b="1" strike="noStrike" spc="-7" dirty="0">
                <a:solidFill>
                  <a:srgbClr val="434343"/>
                </a:solidFill>
                <a:latin typeface="Arial"/>
                <a:ea typeface="DejaVu Sans"/>
              </a:rPr>
              <a:t>Part</a:t>
            </a:r>
            <a:r>
              <a:rPr lang="en-IN" sz="1400" b="1" strike="noStrike" spc="9" dirty="0">
                <a:solidFill>
                  <a:srgbClr val="434343"/>
                </a:solidFill>
                <a:latin typeface="Arial"/>
                <a:ea typeface="DejaVu Sans"/>
              </a:rPr>
              <a:t> </a:t>
            </a:r>
            <a:r>
              <a:rPr lang="en-IN" sz="1400" b="1" strike="noStrike" spc="-12" dirty="0">
                <a:solidFill>
                  <a:srgbClr val="434343"/>
                </a:solidFill>
                <a:latin typeface="Arial"/>
                <a:ea typeface="DejaVu Sans"/>
              </a:rPr>
              <a:t>4:</a:t>
            </a:r>
            <a:r>
              <a:rPr lang="en-IN" sz="1400" b="1" strike="noStrike" spc="-7" dirty="0">
                <a:solidFill>
                  <a:srgbClr val="434343"/>
                </a:solidFill>
                <a:latin typeface="Arial"/>
                <a:ea typeface="DejaVu Sans"/>
              </a:rPr>
              <a:t> </a:t>
            </a:r>
            <a:r>
              <a:rPr lang="en-IN" sz="1400" b="1" strike="noStrike" spc="-15" dirty="0">
                <a:solidFill>
                  <a:srgbClr val="434343"/>
                </a:solidFill>
                <a:latin typeface="Arial"/>
                <a:ea typeface="DejaVu Sans"/>
              </a:rPr>
              <a:t>Content</a:t>
            </a:r>
            <a:r>
              <a:rPr lang="en-IN" sz="1400" b="1" strike="noStrike" spc="66" dirty="0">
                <a:solidFill>
                  <a:srgbClr val="434343"/>
                </a:solidFill>
                <a:latin typeface="Arial"/>
                <a:ea typeface="DejaVu Sans"/>
              </a:rPr>
              <a:t> </a:t>
            </a:r>
            <a:r>
              <a:rPr lang="en-IN" sz="1400" b="1" strike="noStrike" spc="-12" dirty="0">
                <a:solidFill>
                  <a:srgbClr val="434343"/>
                </a:solidFill>
                <a:latin typeface="Arial"/>
                <a:ea typeface="DejaVu Sans"/>
              </a:rPr>
              <a:t>Creation</a:t>
            </a:r>
            <a:r>
              <a:rPr lang="en-IN" sz="1400" b="1" strike="noStrike" spc="41" dirty="0">
                <a:solidFill>
                  <a:srgbClr val="434343"/>
                </a:solidFill>
                <a:latin typeface="Arial"/>
                <a:ea typeface="DejaVu Sans"/>
              </a:rPr>
              <a:t> </a:t>
            </a:r>
            <a:r>
              <a:rPr lang="en-IN" sz="1400" b="1" strike="noStrike" spc="-15" dirty="0">
                <a:solidFill>
                  <a:srgbClr val="434343"/>
                </a:solidFill>
                <a:latin typeface="Arial"/>
                <a:ea typeface="DejaVu Sans"/>
              </a:rPr>
              <a:t>and</a:t>
            </a:r>
            <a:r>
              <a:rPr lang="en-IN" sz="1400" b="1" strike="noStrike" spc="9" dirty="0">
                <a:solidFill>
                  <a:srgbClr val="434343"/>
                </a:solidFill>
                <a:latin typeface="Arial"/>
                <a:ea typeface="DejaVu Sans"/>
              </a:rPr>
              <a:t> </a:t>
            </a:r>
            <a:r>
              <a:rPr lang="en-IN" sz="1400" b="1" strike="noStrike" spc="-12" dirty="0">
                <a:solidFill>
                  <a:srgbClr val="434343"/>
                </a:solidFill>
                <a:latin typeface="Arial"/>
                <a:ea typeface="DejaVu Sans"/>
              </a:rPr>
              <a:t>Curation</a:t>
            </a:r>
            <a:r>
              <a:rPr lang="en-IN" sz="1400" b="1" strike="noStrike" spc="41" dirty="0">
                <a:solidFill>
                  <a:srgbClr val="434343"/>
                </a:solidFill>
                <a:latin typeface="Arial"/>
                <a:ea typeface="DejaVu Sans"/>
              </a:rPr>
              <a:t> </a:t>
            </a:r>
            <a:r>
              <a:rPr lang="en-IN" sz="1400" b="1" strike="noStrike" spc="-15" dirty="0">
                <a:solidFill>
                  <a:srgbClr val="434343"/>
                </a:solidFill>
                <a:latin typeface="Arial"/>
                <a:ea typeface="DejaVu Sans"/>
              </a:rPr>
              <a:t>(Post</a:t>
            </a:r>
            <a:r>
              <a:rPr lang="en-IN" sz="1400" b="1" strike="noStrike" spc="35" dirty="0">
                <a:solidFill>
                  <a:srgbClr val="434343"/>
                </a:solidFill>
                <a:latin typeface="Arial"/>
                <a:ea typeface="DejaVu Sans"/>
              </a:rPr>
              <a:t> </a:t>
            </a:r>
            <a:r>
              <a:rPr lang="en-IN" sz="1400" b="1" strike="noStrike" spc="-15" dirty="0">
                <a:solidFill>
                  <a:srgbClr val="434343"/>
                </a:solidFill>
                <a:latin typeface="Arial"/>
                <a:ea typeface="DejaVu Sans"/>
              </a:rPr>
              <a:t>creations,</a:t>
            </a:r>
            <a:r>
              <a:rPr lang="en-IN" sz="1400" b="1" strike="noStrike" spc="46" dirty="0">
                <a:solidFill>
                  <a:srgbClr val="434343"/>
                </a:solidFill>
                <a:latin typeface="Arial"/>
                <a:ea typeface="DejaVu Sans"/>
              </a:rPr>
              <a:t> </a:t>
            </a:r>
            <a:r>
              <a:rPr lang="en-IN" sz="1400" b="1" strike="noStrike" spc="-15" dirty="0">
                <a:solidFill>
                  <a:srgbClr val="434343"/>
                </a:solidFill>
                <a:latin typeface="Arial"/>
                <a:ea typeface="DejaVu Sans"/>
              </a:rPr>
              <a:t>Designs/Video</a:t>
            </a:r>
            <a:r>
              <a:rPr lang="en-IN" sz="1400" b="1" strike="noStrike" spc="86" dirty="0">
                <a:solidFill>
                  <a:srgbClr val="434343"/>
                </a:solidFill>
                <a:latin typeface="Arial"/>
                <a:ea typeface="DejaVu Sans"/>
              </a:rPr>
              <a:t> </a:t>
            </a:r>
            <a:r>
              <a:rPr lang="en-IN" sz="1400" b="1" strike="noStrike" spc="-15" dirty="0">
                <a:solidFill>
                  <a:srgbClr val="434343"/>
                </a:solidFill>
                <a:latin typeface="Arial"/>
                <a:ea typeface="DejaVu Sans"/>
              </a:rPr>
              <a:t>Editing,</a:t>
            </a:r>
            <a:r>
              <a:rPr lang="en-IN" sz="1400" b="1" strike="noStrike" spc="41" dirty="0">
                <a:solidFill>
                  <a:srgbClr val="434343"/>
                </a:solidFill>
                <a:latin typeface="Arial"/>
                <a:ea typeface="DejaVu Sans"/>
              </a:rPr>
              <a:t> </a:t>
            </a:r>
            <a:r>
              <a:rPr lang="en-IN" sz="1400" b="1" strike="noStrike" spc="-21" dirty="0">
                <a:solidFill>
                  <a:srgbClr val="434343"/>
                </a:solidFill>
                <a:latin typeface="Arial"/>
                <a:ea typeface="DejaVu Sans"/>
              </a:rPr>
              <a:t>Ad</a:t>
            </a:r>
            <a:r>
              <a:rPr lang="en-IN" sz="1400" b="1" strike="noStrike" spc="41" dirty="0">
                <a:solidFill>
                  <a:srgbClr val="434343"/>
                </a:solidFill>
                <a:latin typeface="Arial"/>
                <a:ea typeface="DejaVu Sans"/>
              </a:rPr>
              <a:t> </a:t>
            </a:r>
            <a:r>
              <a:rPr lang="en-IN" sz="1400" b="1" strike="noStrike" spc="-15" dirty="0">
                <a:solidFill>
                  <a:srgbClr val="434343"/>
                </a:solidFill>
                <a:latin typeface="Arial"/>
                <a:ea typeface="DejaVu Sans"/>
              </a:rPr>
              <a:t>Campaigns</a:t>
            </a:r>
            <a:r>
              <a:rPr lang="en-IN" sz="1400" b="1" strike="noStrike" spc="69" dirty="0">
                <a:solidFill>
                  <a:srgbClr val="434343"/>
                </a:solidFill>
                <a:latin typeface="Arial"/>
                <a:ea typeface="DejaVu Sans"/>
              </a:rPr>
              <a:t> </a:t>
            </a:r>
            <a:r>
              <a:rPr lang="en-IN" sz="1400" b="1" strike="noStrike" spc="-21" dirty="0">
                <a:solidFill>
                  <a:srgbClr val="434343"/>
                </a:solidFill>
                <a:latin typeface="Arial"/>
                <a:ea typeface="DejaVu Sans"/>
              </a:rPr>
              <a:t>over </a:t>
            </a:r>
            <a:r>
              <a:rPr lang="en-IN" sz="1400" b="1" strike="noStrike" spc="-375" dirty="0">
                <a:solidFill>
                  <a:srgbClr val="434343"/>
                </a:solidFill>
                <a:latin typeface="Arial"/>
                <a:ea typeface="DejaVu Sans"/>
              </a:rPr>
              <a:t> </a:t>
            </a:r>
            <a:r>
              <a:rPr lang="en-IN" sz="1400" b="1" strike="noStrike" spc="-12" dirty="0">
                <a:solidFill>
                  <a:srgbClr val="434343"/>
                </a:solidFill>
                <a:latin typeface="Arial"/>
                <a:ea typeface="DejaVu Sans"/>
              </a:rPr>
              <a:t>Social</a:t>
            </a:r>
            <a:r>
              <a:rPr lang="en-IN" sz="1400" b="1" strike="noStrike" spc="26" dirty="0">
                <a:solidFill>
                  <a:srgbClr val="434343"/>
                </a:solidFill>
                <a:latin typeface="Arial"/>
                <a:ea typeface="DejaVu Sans"/>
              </a:rPr>
              <a:t> </a:t>
            </a:r>
            <a:r>
              <a:rPr lang="en-IN" sz="1400" b="1" strike="noStrike" spc="-12" dirty="0">
                <a:solidFill>
                  <a:srgbClr val="434343"/>
                </a:solidFill>
                <a:latin typeface="Arial"/>
                <a:ea typeface="DejaVu Sans"/>
              </a:rPr>
              <a:t>Media</a:t>
            </a:r>
            <a:r>
              <a:rPr lang="en-IN" sz="1400" b="1" strike="noStrike" spc="-15" dirty="0">
                <a:solidFill>
                  <a:srgbClr val="434343"/>
                </a:solidFill>
                <a:latin typeface="Arial"/>
                <a:ea typeface="DejaVu Sans"/>
              </a:rPr>
              <a:t> and</a:t>
            </a:r>
            <a:r>
              <a:rPr lang="en-IN" sz="1400" b="1" strike="noStrike" spc="26" dirty="0">
                <a:solidFill>
                  <a:srgbClr val="434343"/>
                </a:solidFill>
                <a:latin typeface="Arial"/>
                <a:ea typeface="DejaVu Sans"/>
              </a:rPr>
              <a:t> </a:t>
            </a:r>
            <a:r>
              <a:rPr lang="en-IN" sz="1400" b="1" strike="noStrike" spc="-7" dirty="0">
                <a:solidFill>
                  <a:srgbClr val="434343"/>
                </a:solidFill>
                <a:latin typeface="Arial"/>
                <a:ea typeface="DejaVu Sans"/>
              </a:rPr>
              <a:t>Email</a:t>
            </a:r>
            <a:r>
              <a:rPr lang="en-IN" sz="1400" b="1" strike="noStrike" spc="-12" dirty="0">
                <a:solidFill>
                  <a:srgbClr val="434343"/>
                </a:solidFill>
                <a:latin typeface="Arial"/>
                <a:ea typeface="DejaVu Sans"/>
              </a:rPr>
              <a:t> </a:t>
            </a:r>
            <a:r>
              <a:rPr lang="en-IN" sz="1400" b="1" strike="noStrike" spc="-15" dirty="0">
                <a:solidFill>
                  <a:srgbClr val="434343"/>
                </a:solidFill>
                <a:latin typeface="Arial"/>
                <a:ea typeface="DejaVu Sans"/>
              </a:rPr>
              <a:t>Ideation</a:t>
            </a:r>
            <a:r>
              <a:rPr lang="en-IN" sz="1400" b="1" strike="noStrike" spc="49" dirty="0">
                <a:solidFill>
                  <a:srgbClr val="434343"/>
                </a:solidFill>
                <a:latin typeface="Arial"/>
                <a:ea typeface="DejaVu Sans"/>
              </a:rPr>
              <a:t> </a:t>
            </a:r>
            <a:r>
              <a:rPr lang="en-IN" sz="1400" b="1" strike="noStrike" spc="-15" dirty="0">
                <a:solidFill>
                  <a:srgbClr val="434343"/>
                </a:solidFill>
                <a:latin typeface="Arial"/>
                <a:ea typeface="DejaVu Sans"/>
              </a:rPr>
              <a:t>and</a:t>
            </a:r>
            <a:r>
              <a:rPr lang="en-IN" sz="1400" b="1" strike="noStrike" spc="1" dirty="0">
                <a:solidFill>
                  <a:srgbClr val="434343"/>
                </a:solidFill>
                <a:latin typeface="Arial"/>
                <a:ea typeface="DejaVu Sans"/>
              </a:rPr>
              <a:t> </a:t>
            </a:r>
            <a:r>
              <a:rPr lang="en-IN" sz="1400" b="1" strike="noStrike" spc="-12" dirty="0">
                <a:solidFill>
                  <a:srgbClr val="434343"/>
                </a:solidFill>
                <a:latin typeface="Arial"/>
                <a:ea typeface="DejaVu Sans"/>
              </a:rPr>
              <a:t>Creation)</a:t>
            </a:r>
            <a:endParaRPr lang="en-IN" sz="1400" b="0" strike="noStrike" spc="-1" dirty="0">
              <a:latin typeface="Arial"/>
            </a:endParaRPr>
          </a:p>
        </p:txBody>
      </p:sp>
      <p:sp>
        <p:nvSpPr>
          <p:cNvPr id="154" name="CustomShape 2"/>
          <p:cNvSpPr/>
          <p:nvPr/>
        </p:nvSpPr>
        <p:spPr>
          <a:xfrm>
            <a:off x="755576" y="1278781"/>
            <a:ext cx="7523280" cy="657963"/>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329400" indent="-316800">
              <a:lnSpc>
                <a:spcPct val="100000"/>
              </a:lnSpc>
              <a:spcBef>
                <a:spcPts val="91"/>
              </a:spcBef>
              <a:buClr>
                <a:srgbClr val="000000"/>
              </a:buClr>
              <a:buFont typeface="Wingdings" charset="2"/>
              <a:buChar char=""/>
            </a:pPr>
            <a:r>
              <a:rPr lang="en-IN" sz="1400" b="0" strike="noStrike" spc="-12" dirty="0">
                <a:solidFill>
                  <a:srgbClr val="000000"/>
                </a:solidFill>
                <a:latin typeface="Microsoft Sans Serif"/>
                <a:ea typeface="DejaVu Sans"/>
              </a:rPr>
              <a:t>Design</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Tools</a:t>
            </a:r>
            <a:r>
              <a:rPr lang="en-IN" sz="1400" b="0" strike="noStrike" spc="4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Familiarization</a:t>
            </a:r>
            <a:r>
              <a:rPr lang="en-IN" sz="1400" b="0" strike="noStrike" spc="80"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(use</a:t>
            </a:r>
            <a:r>
              <a:rPr lang="en-IN" sz="1400" b="0" strike="noStrike" spc="29" dirty="0">
                <a:solidFill>
                  <a:srgbClr val="000000"/>
                </a:solidFill>
                <a:latin typeface="Microsoft Sans Serif"/>
                <a:ea typeface="DejaVu Sans"/>
              </a:rPr>
              <a:t> </a:t>
            </a:r>
            <a:r>
              <a:rPr lang="en-IN" sz="1400" b="0" strike="noStrike" spc="-12" dirty="0" err="1">
                <a:solidFill>
                  <a:srgbClr val="000000"/>
                </a:solidFill>
                <a:latin typeface="Microsoft Sans Serif"/>
                <a:ea typeface="DejaVu Sans"/>
              </a:rPr>
              <a:t>Canva</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for</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creating</a:t>
            </a:r>
            <a:r>
              <a:rPr lang="en-IN" sz="1400" b="0" strike="noStrike" spc="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visually</a:t>
            </a:r>
            <a:r>
              <a:rPr lang="en-IN" sz="1400" b="0" strike="noStrike" spc="41"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appealing</a:t>
            </a:r>
            <a:r>
              <a:rPr lang="en-IN" sz="1400" b="0" strike="noStrike" spc="80"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graphics)</a:t>
            </a:r>
            <a:endParaRPr lang="en-IN" sz="1400" b="0" strike="noStrike" spc="-1" dirty="0">
              <a:latin typeface="Arial"/>
            </a:endParaRPr>
          </a:p>
          <a:p>
            <a:pPr marL="329400" indent="-316800">
              <a:lnSpc>
                <a:spcPct val="100000"/>
              </a:lnSpc>
              <a:buClr>
                <a:srgbClr val="000000"/>
              </a:buClr>
              <a:buFont typeface="Microsoft Sans Serif"/>
              <a:buChar char="●"/>
            </a:pPr>
            <a:r>
              <a:rPr lang="en-IN" sz="1400" b="1" strike="noStrike" spc="-12" dirty="0">
                <a:solidFill>
                  <a:srgbClr val="000000"/>
                </a:solidFill>
                <a:latin typeface="Arial"/>
                <a:ea typeface="DejaVu Sans"/>
              </a:rPr>
              <a:t>Video</a:t>
            </a:r>
            <a:r>
              <a:rPr lang="en-IN" sz="1400" b="1" strike="noStrike" spc="1" dirty="0">
                <a:solidFill>
                  <a:srgbClr val="000000"/>
                </a:solidFill>
                <a:latin typeface="Arial"/>
                <a:ea typeface="DejaVu Sans"/>
              </a:rPr>
              <a:t> </a:t>
            </a:r>
            <a:r>
              <a:rPr lang="en-IN" sz="1400" b="1" strike="noStrike" spc="-12" dirty="0">
                <a:solidFill>
                  <a:srgbClr val="000000"/>
                </a:solidFill>
                <a:latin typeface="Arial"/>
                <a:ea typeface="DejaVu Sans"/>
              </a:rPr>
              <a:t>Creation:</a:t>
            </a:r>
            <a:r>
              <a:rPr lang="en-IN" sz="1400" b="1" strike="noStrike" spc="69" dirty="0">
                <a:solidFill>
                  <a:srgbClr val="000000"/>
                </a:solidFill>
                <a:latin typeface="Arial"/>
                <a:ea typeface="DejaVu Sans"/>
              </a:rPr>
              <a:t> </a:t>
            </a:r>
            <a:r>
              <a:rPr lang="en-IN" sz="1400" b="0" strike="noStrike" spc="-15" dirty="0">
                <a:solidFill>
                  <a:srgbClr val="000000"/>
                </a:solidFill>
                <a:latin typeface="Microsoft Sans Serif"/>
                <a:ea typeface="DejaVu Sans"/>
              </a:rPr>
              <a:t>Utilize</a:t>
            </a:r>
            <a:r>
              <a:rPr lang="en-IN" sz="1400" b="0" strike="noStrike" spc="49"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VN</a:t>
            </a:r>
            <a:r>
              <a:rPr lang="en-IN" sz="1400" b="0" strike="noStrike" spc="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or</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any</a:t>
            </a:r>
            <a:r>
              <a:rPr lang="en-IN" sz="1400" b="0" strike="noStrike" spc="3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video</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editor</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of</a:t>
            </a:r>
            <a:r>
              <a:rPr lang="en-IN" sz="1400" b="0" strike="noStrike" spc="7" dirty="0">
                <a:solidFill>
                  <a:srgbClr val="000000"/>
                </a:solidFill>
                <a:latin typeface="Microsoft Sans Serif"/>
                <a:ea typeface="DejaVu Sans"/>
              </a:rPr>
              <a:t> </a:t>
            </a:r>
            <a:r>
              <a:rPr lang="en-IN" sz="1400" b="0" strike="noStrike" spc="-26" dirty="0">
                <a:solidFill>
                  <a:srgbClr val="000000"/>
                </a:solidFill>
                <a:latin typeface="Microsoft Sans Serif"/>
                <a:ea typeface="DejaVu Sans"/>
              </a:rPr>
              <a:t>your</a:t>
            </a:r>
            <a:r>
              <a:rPr lang="en-IN" sz="1400" b="0" strike="noStrike" spc="6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choice</a:t>
            </a:r>
            <a:r>
              <a:rPr lang="en-IN" sz="1400" b="0" strike="noStrike" spc="55"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to</a:t>
            </a:r>
            <a:r>
              <a:rPr lang="en-IN" sz="1400" b="0" strike="noStrike" spc="7"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create</a:t>
            </a:r>
            <a:r>
              <a:rPr lang="en-IN" sz="1400" b="0" strike="noStrike" spc="4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videos</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related</a:t>
            </a:r>
            <a:r>
              <a:rPr lang="en-IN" sz="1400" b="0" strike="noStrike" spc="49"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to</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endParaRPr lang="en-IN" sz="1400" b="0" strike="noStrike" spc="-1" dirty="0">
              <a:latin typeface="Arial"/>
            </a:endParaRPr>
          </a:p>
          <a:p>
            <a:pPr marL="329400">
              <a:lnSpc>
                <a:spcPct val="100000"/>
              </a:lnSpc>
            </a:pPr>
            <a:r>
              <a:rPr lang="en-IN" sz="1400" b="0" strike="noStrike" spc="-12" dirty="0">
                <a:solidFill>
                  <a:srgbClr val="000000"/>
                </a:solidFill>
                <a:latin typeface="Microsoft Sans Serif"/>
                <a:ea typeface="DejaVu Sans"/>
              </a:rPr>
              <a:t>chosen</a:t>
            </a:r>
            <a:r>
              <a:rPr lang="en-IN" sz="1400" b="0" strike="noStrike" spc="7"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topic.</a:t>
            </a:r>
            <a:endParaRPr lang="en-IN" sz="1400" b="0" strike="noStrike" spc="-1" dirty="0">
              <a:latin typeface="Arial"/>
            </a:endParaRPr>
          </a:p>
        </p:txBody>
      </p:sp>
      <p:sp>
        <p:nvSpPr>
          <p:cNvPr id="155" name="CustomShape 3"/>
          <p:cNvSpPr/>
          <p:nvPr/>
        </p:nvSpPr>
        <p:spPr>
          <a:xfrm>
            <a:off x="2559536" y="716167"/>
            <a:ext cx="3915360" cy="459726"/>
          </a:xfrm>
          <a:prstGeom prst="rect">
            <a:avLst/>
          </a:prstGeom>
          <a:noFill/>
          <a:ln>
            <a:noFill/>
          </a:ln>
        </p:spPr>
        <p:style>
          <a:lnRef idx="0">
            <a:scrgbClr r="0" g="0" b="0"/>
          </a:lnRef>
          <a:fillRef idx="0">
            <a:scrgbClr r="0" g="0" b="0"/>
          </a:fillRef>
          <a:effectRef idx="0">
            <a:scrgbClr r="0" g="0" b="0"/>
          </a:effectRef>
          <a:fontRef idx="minor"/>
        </p:style>
        <p:txBody>
          <a:bodyPr lIns="0" tIns="13320" rIns="0" bIns="0">
            <a:spAutoFit/>
          </a:bodyPr>
          <a:lstStyle/>
          <a:p>
            <a:pPr marL="12600">
              <a:lnSpc>
                <a:spcPct val="100000"/>
              </a:lnSpc>
              <a:spcBef>
                <a:spcPts val="105"/>
              </a:spcBef>
            </a:pPr>
            <a:r>
              <a:rPr lang="en-IN" sz="2900" b="1" strike="noStrike" spc="-1" dirty="0">
                <a:solidFill>
                  <a:srgbClr val="434343"/>
                </a:solidFill>
                <a:latin typeface="Arial"/>
                <a:ea typeface="DejaVu Sans"/>
              </a:rPr>
              <a:t>Designs/Video</a:t>
            </a:r>
            <a:r>
              <a:rPr lang="en-IN" sz="2900" b="1" strike="noStrike" spc="-92" dirty="0">
                <a:solidFill>
                  <a:srgbClr val="434343"/>
                </a:solidFill>
                <a:latin typeface="Arial"/>
                <a:ea typeface="DejaVu Sans"/>
              </a:rPr>
              <a:t> </a:t>
            </a:r>
            <a:r>
              <a:rPr lang="en-IN" sz="2900" b="1" strike="noStrike" spc="-1" dirty="0">
                <a:solidFill>
                  <a:srgbClr val="434343"/>
                </a:solidFill>
                <a:latin typeface="Arial"/>
                <a:ea typeface="DejaVu Sans"/>
              </a:rPr>
              <a:t>Editing</a:t>
            </a:r>
            <a:endParaRPr lang="en-IN" sz="2900" b="0" strike="noStrike" spc="-1" dirty="0">
              <a:latin typeface="Arial"/>
            </a:endParaRPr>
          </a:p>
        </p:txBody>
      </p:sp>
      <p:pic>
        <p:nvPicPr>
          <p:cNvPr id="2" name="Anand design vedio">
            <a:hlinkClick r:id="" action="ppaction://media"/>
            <a:extLst>
              <a:ext uri="{FF2B5EF4-FFF2-40B4-BE49-F238E27FC236}">
                <a16:creationId xmlns:a16="http://schemas.microsoft.com/office/drawing/2014/main" id="{0AB90EAE-CFE8-F4CB-B2D8-7F6EF62881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9752" y="1936744"/>
            <a:ext cx="4064000" cy="304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419400" y="373681"/>
            <a:ext cx="83041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216160" indent="-2183040">
              <a:lnSpc>
                <a:spcPct val="115000"/>
              </a:lnSpc>
              <a:spcBef>
                <a:spcPts val="99"/>
              </a:spcBef>
            </a:pPr>
            <a:r>
              <a:rPr lang="en-IN" sz="1400" b="1" strike="noStrike" spc="-7">
                <a:solidFill>
                  <a:srgbClr val="434343"/>
                </a:solidFill>
                <a:latin typeface="Arial"/>
                <a:ea typeface="DejaVu Sans"/>
              </a:rPr>
              <a:t>Part</a:t>
            </a:r>
            <a:r>
              <a:rPr lang="en-IN" sz="1400" b="1" strike="noStrike" spc="9">
                <a:solidFill>
                  <a:srgbClr val="434343"/>
                </a:solidFill>
                <a:latin typeface="Arial"/>
                <a:ea typeface="DejaVu Sans"/>
              </a:rPr>
              <a:t> </a:t>
            </a:r>
            <a:r>
              <a:rPr lang="en-IN" sz="1400" b="1" strike="noStrike" spc="-7">
                <a:solidFill>
                  <a:srgbClr val="434343"/>
                </a:solidFill>
                <a:latin typeface="Arial"/>
                <a:ea typeface="DejaVu Sans"/>
              </a:rPr>
              <a:t>4: </a:t>
            </a:r>
            <a:r>
              <a:rPr lang="en-IN" sz="1400" b="1" strike="noStrike" spc="-15">
                <a:solidFill>
                  <a:srgbClr val="434343"/>
                </a:solidFill>
                <a:latin typeface="Arial"/>
                <a:ea typeface="DejaVu Sans"/>
              </a:rPr>
              <a:t>Content</a:t>
            </a:r>
            <a:r>
              <a:rPr lang="en-IN" sz="1400" b="1" strike="noStrike" spc="66">
                <a:solidFill>
                  <a:srgbClr val="434343"/>
                </a:solidFill>
                <a:latin typeface="Arial"/>
                <a:ea typeface="DejaVu Sans"/>
              </a:rPr>
              <a:t> </a:t>
            </a:r>
            <a:r>
              <a:rPr lang="en-IN" sz="1400" b="1" strike="noStrike" spc="-12">
                <a:solidFill>
                  <a:srgbClr val="434343"/>
                </a:solidFill>
                <a:latin typeface="Arial"/>
                <a:ea typeface="DejaVu Sans"/>
              </a:rPr>
              <a:t>Creation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and</a:t>
            </a:r>
            <a:r>
              <a:rPr lang="en-IN" sz="1400" b="1" strike="noStrike" spc="15">
                <a:solidFill>
                  <a:srgbClr val="434343"/>
                </a:solidFill>
                <a:latin typeface="Arial"/>
                <a:ea typeface="DejaVu Sans"/>
              </a:rPr>
              <a:t> </a:t>
            </a:r>
            <a:r>
              <a:rPr lang="en-IN" sz="1400" b="1" strike="noStrike" spc="-12">
                <a:solidFill>
                  <a:srgbClr val="434343"/>
                </a:solidFill>
                <a:latin typeface="Arial"/>
                <a:ea typeface="DejaVu Sans"/>
              </a:rPr>
              <a:t>Curation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(Post</a:t>
            </a:r>
            <a:r>
              <a:rPr lang="en-IN" sz="1400" b="1" strike="noStrike" spc="35">
                <a:solidFill>
                  <a:srgbClr val="434343"/>
                </a:solidFill>
                <a:latin typeface="Arial"/>
                <a:ea typeface="DejaVu Sans"/>
              </a:rPr>
              <a:t> </a:t>
            </a:r>
            <a:r>
              <a:rPr lang="en-IN" sz="1400" b="1" strike="noStrike" spc="-12">
                <a:solidFill>
                  <a:srgbClr val="434343"/>
                </a:solidFill>
                <a:latin typeface="Arial"/>
                <a:ea typeface="DejaVu Sans"/>
              </a:rPr>
              <a:t>creations,</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Designs/Video</a:t>
            </a:r>
            <a:r>
              <a:rPr lang="en-IN" sz="1400" b="1" strike="noStrike" spc="86">
                <a:solidFill>
                  <a:srgbClr val="434343"/>
                </a:solidFill>
                <a:latin typeface="Arial"/>
                <a:ea typeface="DejaVu Sans"/>
              </a:rPr>
              <a:t> </a:t>
            </a:r>
            <a:r>
              <a:rPr lang="en-IN" sz="1400" b="1" strike="noStrike" spc="-12">
                <a:solidFill>
                  <a:srgbClr val="434343"/>
                </a:solidFill>
                <a:latin typeface="Arial"/>
                <a:ea typeface="DejaVu Sans"/>
              </a:rPr>
              <a:t>Editing,</a:t>
            </a:r>
            <a:r>
              <a:rPr lang="en-IN" sz="1400" b="1" strike="noStrike" spc="46">
                <a:solidFill>
                  <a:srgbClr val="434343"/>
                </a:solidFill>
                <a:latin typeface="Arial"/>
                <a:ea typeface="DejaVu Sans"/>
              </a:rPr>
              <a:t> </a:t>
            </a:r>
            <a:r>
              <a:rPr lang="en-IN" sz="1400" b="1" strike="noStrike" spc="-21">
                <a:solidFill>
                  <a:srgbClr val="434343"/>
                </a:solidFill>
                <a:latin typeface="Arial"/>
                <a:ea typeface="DejaVu Sans"/>
              </a:rPr>
              <a:t>Ad</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Campaigns</a:t>
            </a:r>
            <a:r>
              <a:rPr lang="en-IN" sz="1400" b="1" strike="noStrike" spc="66">
                <a:solidFill>
                  <a:srgbClr val="434343"/>
                </a:solidFill>
                <a:latin typeface="Arial"/>
                <a:ea typeface="DejaVu Sans"/>
              </a:rPr>
              <a:t> </a:t>
            </a:r>
            <a:r>
              <a:rPr lang="en-IN" sz="1400" b="1" strike="noStrike" spc="-15">
                <a:solidFill>
                  <a:srgbClr val="434343"/>
                </a:solidFill>
                <a:latin typeface="Arial"/>
                <a:ea typeface="DejaVu Sans"/>
              </a:rPr>
              <a:t>over </a:t>
            </a:r>
            <a:r>
              <a:rPr lang="en-IN" sz="1400" b="1" strike="noStrike" spc="-375">
                <a:solidFill>
                  <a:srgbClr val="434343"/>
                </a:solidFill>
                <a:latin typeface="Arial"/>
                <a:ea typeface="DejaVu Sans"/>
              </a:rPr>
              <a:t> </a:t>
            </a:r>
            <a:r>
              <a:rPr lang="en-IN" sz="1400" b="1" strike="noStrike" spc="-12">
                <a:solidFill>
                  <a:srgbClr val="434343"/>
                </a:solidFill>
                <a:latin typeface="Arial"/>
                <a:ea typeface="DejaVu Sans"/>
              </a:rPr>
              <a:t>Social</a:t>
            </a:r>
            <a:r>
              <a:rPr lang="en-IN" sz="1400" b="1" strike="noStrike" spc="26">
                <a:solidFill>
                  <a:srgbClr val="434343"/>
                </a:solidFill>
                <a:latin typeface="Arial"/>
                <a:ea typeface="DejaVu Sans"/>
              </a:rPr>
              <a:t> </a:t>
            </a:r>
            <a:r>
              <a:rPr lang="en-IN" sz="1400" b="1" strike="noStrike" spc="-12">
                <a:solidFill>
                  <a:srgbClr val="434343"/>
                </a:solidFill>
                <a:latin typeface="Arial"/>
                <a:ea typeface="DejaVu Sans"/>
              </a:rPr>
              <a:t>Media</a:t>
            </a:r>
            <a:r>
              <a:rPr lang="en-IN" sz="1400" b="1" strike="noStrike" spc="-15">
                <a:solidFill>
                  <a:srgbClr val="434343"/>
                </a:solidFill>
                <a:latin typeface="Arial"/>
                <a:ea typeface="DejaVu Sans"/>
              </a:rPr>
              <a:t> and</a:t>
            </a:r>
            <a:r>
              <a:rPr lang="en-IN" sz="1400" b="1" strike="noStrike" spc="26">
                <a:solidFill>
                  <a:srgbClr val="434343"/>
                </a:solidFill>
                <a:latin typeface="Arial"/>
                <a:ea typeface="DejaVu Sans"/>
              </a:rPr>
              <a:t> </a:t>
            </a:r>
            <a:r>
              <a:rPr lang="en-IN" sz="1400" b="1" strike="noStrike" spc="-7">
                <a:solidFill>
                  <a:srgbClr val="434343"/>
                </a:solidFill>
                <a:latin typeface="Arial"/>
                <a:ea typeface="DejaVu Sans"/>
              </a:rPr>
              <a:t>Email</a:t>
            </a:r>
            <a:r>
              <a:rPr lang="en-IN" sz="1400" b="1" strike="noStrike" spc="-12">
                <a:solidFill>
                  <a:srgbClr val="434343"/>
                </a:solidFill>
                <a:latin typeface="Arial"/>
                <a:ea typeface="DejaVu Sans"/>
              </a:rPr>
              <a:t> </a:t>
            </a:r>
            <a:r>
              <a:rPr lang="en-IN" sz="1400" b="1" strike="noStrike" spc="-15">
                <a:solidFill>
                  <a:srgbClr val="434343"/>
                </a:solidFill>
                <a:latin typeface="Arial"/>
                <a:ea typeface="DejaVu Sans"/>
              </a:rPr>
              <a:t>Ideation</a:t>
            </a:r>
            <a:r>
              <a:rPr lang="en-IN" sz="1400" b="1" strike="noStrike" spc="49">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1">
                <a:solidFill>
                  <a:srgbClr val="434343"/>
                </a:solidFill>
                <a:latin typeface="Arial"/>
                <a:ea typeface="DejaVu Sans"/>
              </a:rPr>
              <a:t> </a:t>
            </a:r>
            <a:r>
              <a:rPr lang="en-IN" sz="1400" b="1" strike="noStrike" spc="-12">
                <a:solidFill>
                  <a:srgbClr val="434343"/>
                </a:solidFill>
                <a:latin typeface="Arial"/>
                <a:ea typeface="DejaVu Sans"/>
              </a:rPr>
              <a:t>Creation)</a:t>
            </a:r>
            <a:endParaRPr lang="en-IN" sz="1400" b="0" strike="noStrike" spc="-1">
              <a:latin typeface="Arial"/>
            </a:endParaRPr>
          </a:p>
        </p:txBody>
      </p:sp>
      <p:sp>
        <p:nvSpPr>
          <p:cNvPr id="157" name="CustomShape 2"/>
          <p:cNvSpPr/>
          <p:nvPr/>
        </p:nvSpPr>
        <p:spPr>
          <a:xfrm>
            <a:off x="1014480" y="2099520"/>
            <a:ext cx="7242840" cy="873407"/>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12600">
              <a:lnSpc>
                <a:spcPct val="100000"/>
              </a:lnSpc>
              <a:spcBef>
                <a:spcPts val="91"/>
              </a:spcBef>
            </a:pPr>
            <a:r>
              <a:rPr lang="en-IN" sz="1400" b="1" strike="noStrike" spc="-21" dirty="0">
                <a:solidFill>
                  <a:srgbClr val="000000"/>
                </a:solidFill>
                <a:latin typeface="Arial"/>
                <a:ea typeface="DejaVu Sans"/>
              </a:rPr>
              <a:t>Ad</a:t>
            </a:r>
            <a:r>
              <a:rPr lang="en-IN" sz="1400" b="1" strike="noStrike" spc="15" dirty="0">
                <a:solidFill>
                  <a:srgbClr val="000000"/>
                </a:solidFill>
                <a:latin typeface="Arial"/>
                <a:ea typeface="DejaVu Sans"/>
              </a:rPr>
              <a:t> </a:t>
            </a:r>
            <a:r>
              <a:rPr lang="en-IN" sz="1400" b="1" strike="noStrike" spc="-15" dirty="0">
                <a:solidFill>
                  <a:srgbClr val="000000"/>
                </a:solidFill>
                <a:latin typeface="Arial"/>
                <a:ea typeface="DejaVu Sans"/>
              </a:rPr>
              <a:t>Campaigns</a:t>
            </a:r>
            <a:r>
              <a:rPr lang="en-IN" sz="1400" b="1" strike="noStrike" spc="26" dirty="0">
                <a:solidFill>
                  <a:srgbClr val="000000"/>
                </a:solidFill>
                <a:latin typeface="Arial"/>
                <a:ea typeface="DejaVu Sans"/>
              </a:rPr>
              <a:t> </a:t>
            </a:r>
            <a:r>
              <a:rPr lang="en-IN" sz="1400" b="1" strike="noStrike" spc="-21" dirty="0">
                <a:solidFill>
                  <a:srgbClr val="000000"/>
                </a:solidFill>
                <a:latin typeface="Arial"/>
                <a:ea typeface="DejaVu Sans"/>
              </a:rPr>
              <a:t>over</a:t>
            </a:r>
            <a:r>
              <a:rPr lang="en-IN" sz="1400" b="1" strike="noStrike" spc="66" dirty="0">
                <a:solidFill>
                  <a:srgbClr val="000000"/>
                </a:solidFill>
                <a:latin typeface="Arial"/>
                <a:ea typeface="DejaVu Sans"/>
              </a:rPr>
              <a:t> </a:t>
            </a:r>
            <a:r>
              <a:rPr lang="en-IN" sz="1400" b="1" strike="noStrike" spc="-12" dirty="0">
                <a:solidFill>
                  <a:srgbClr val="000000"/>
                </a:solidFill>
                <a:latin typeface="Arial"/>
                <a:ea typeface="DejaVu Sans"/>
              </a:rPr>
              <a:t>Social</a:t>
            </a:r>
            <a:r>
              <a:rPr lang="en-IN" sz="1400" b="1" strike="noStrike" spc="-1" dirty="0">
                <a:solidFill>
                  <a:srgbClr val="000000"/>
                </a:solidFill>
                <a:latin typeface="Arial"/>
                <a:ea typeface="DejaVu Sans"/>
              </a:rPr>
              <a:t> </a:t>
            </a:r>
            <a:r>
              <a:rPr lang="en-IN" sz="1400" b="1" strike="noStrike" spc="-12" dirty="0">
                <a:solidFill>
                  <a:srgbClr val="000000"/>
                </a:solidFill>
                <a:latin typeface="Arial"/>
                <a:ea typeface="DejaVu Sans"/>
              </a:rPr>
              <a:t>Media:</a:t>
            </a:r>
            <a:endParaRPr lang="en-IN" sz="1400" b="0" strike="noStrike" spc="-1" dirty="0">
              <a:latin typeface="Arial"/>
            </a:endParaRPr>
          </a:p>
          <a:p>
            <a:pPr marL="12600">
              <a:lnSpc>
                <a:spcPct val="100000"/>
              </a:lnSpc>
              <a:spcBef>
                <a:spcPts val="14"/>
              </a:spcBef>
            </a:pPr>
            <a:endParaRPr lang="en-IN" sz="1400" b="0" strike="noStrike" spc="-1" dirty="0">
              <a:latin typeface="Arial"/>
            </a:endParaRPr>
          </a:p>
          <a:p>
            <a:pPr marL="12600">
              <a:lnSpc>
                <a:spcPct val="100000"/>
              </a:lnSpc>
            </a:pPr>
            <a:r>
              <a:rPr lang="en-IN" sz="1400" b="0" strike="noStrike" spc="-7" dirty="0">
                <a:solidFill>
                  <a:srgbClr val="000000"/>
                </a:solidFill>
                <a:latin typeface="Microsoft Sans Serif"/>
                <a:ea typeface="DejaVu Sans"/>
              </a:rPr>
              <a:t>Come</a:t>
            </a:r>
            <a:r>
              <a:rPr lang="en-IN" sz="1400" b="0" strike="noStrike" spc="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up</a:t>
            </a:r>
            <a:r>
              <a:rPr lang="en-IN" sz="1400" b="0" strike="noStrike" spc="21"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with</a:t>
            </a:r>
            <a:r>
              <a:rPr lang="en-IN" sz="1400" b="0" strike="noStrike" spc="46"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3</a:t>
            </a:r>
            <a:r>
              <a:rPr lang="en-IN" sz="1400" b="0" strike="noStrike" spc="7"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ad</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campaigns</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each</a:t>
            </a:r>
            <a:r>
              <a:rPr lang="en-IN" sz="1400" b="0" strike="noStrike" spc="4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covering</a:t>
            </a:r>
            <a:r>
              <a:rPr lang="en-IN" sz="1400" b="0" strike="noStrike" spc="4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one</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of</a:t>
            </a:r>
            <a:r>
              <a:rPr lang="en-IN" sz="1400" b="0" strike="noStrike" spc="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mentioned</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goals:</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brand</a:t>
            </a:r>
            <a:r>
              <a:rPr lang="en-IN" sz="1400" b="0" strike="noStrike" spc="21"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awareness, </a:t>
            </a:r>
            <a:r>
              <a:rPr lang="en-IN" sz="1400" b="0" strike="noStrike" spc="-355"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driving</a:t>
            </a:r>
            <a:r>
              <a:rPr lang="en-IN" sz="1400" b="0" strike="noStrike" spc="4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website</a:t>
            </a:r>
            <a:r>
              <a:rPr lang="en-IN" sz="1400" b="0" strike="noStrike" spc="4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traffic,</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or</a:t>
            </a:r>
            <a:r>
              <a:rPr lang="en-IN" sz="1400" b="0" strike="noStrike" spc="1"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generating</a:t>
            </a:r>
            <a:r>
              <a:rPr lang="en-IN" sz="1400" b="0" strike="noStrike" spc="6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leads</a:t>
            </a:r>
            <a:endParaRPr lang="en-IN" sz="1400" b="0" strike="noStrike" spc="-1" dirty="0">
              <a:latin typeface="Arial"/>
            </a:endParaRPr>
          </a:p>
        </p:txBody>
      </p:sp>
      <p:sp>
        <p:nvSpPr>
          <p:cNvPr id="158" name="CustomShape 3"/>
          <p:cNvSpPr/>
          <p:nvPr/>
        </p:nvSpPr>
        <p:spPr>
          <a:xfrm>
            <a:off x="846000" y="1369800"/>
            <a:ext cx="3592800" cy="338070"/>
          </a:xfrm>
          <a:prstGeom prst="rect">
            <a:avLst/>
          </a:prstGeom>
          <a:noFill/>
          <a:ln>
            <a:noFill/>
          </a:ln>
        </p:spPr>
        <p:style>
          <a:lnRef idx="0">
            <a:scrgbClr r="0" g="0" b="0"/>
          </a:lnRef>
          <a:fillRef idx="0">
            <a:scrgbClr r="0" g="0" b="0"/>
          </a:fillRef>
          <a:effectRef idx="0">
            <a:scrgbClr r="0" g="0" b="0"/>
          </a:effectRef>
          <a:fontRef idx="minor"/>
        </p:style>
        <p:txBody>
          <a:bodyPr lIns="0" tIns="14760" rIns="0" bIns="0">
            <a:spAutoFit/>
          </a:bodyPr>
          <a:lstStyle/>
          <a:p>
            <a:pPr marL="12600">
              <a:lnSpc>
                <a:spcPct val="100000"/>
              </a:lnSpc>
              <a:spcBef>
                <a:spcPts val="116"/>
              </a:spcBef>
            </a:pPr>
            <a:r>
              <a:rPr lang="en-IN" sz="2100" b="1" strike="noStrike" spc="1">
                <a:solidFill>
                  <a:srgbClr val="434343"/>
                </a:solidFill>
                <a:latin typeface="Arial"/>
                <a:ea typeface="DejaVu Sans"/>
              </a:rPr>
              <a:t>Social</a:t>
            </a:r>
            <a:r>
              <a:rPr lang="en-IN" sz="2100" b="1" strike="noStrike" spc="-66">
                <a:solidFill>
                  <a:srgbClr val="434343"/>
                </a:solidFill>
                <a:latin typeface="Arial"/>
                <a:ea typeface="DejaVu Sans"/>
              </a:rPr>
              <a:t> </a:t>
            </a:r>
            <a:r>
              <a:rPr lang="en-IN" sz="2100" b="1" strike="noStrike" spc="7">
                <a:solidFill>
                  <a:srgbClr val="434343"/>
                </a:solidFill>
                <a:latin typeface="Arial"/>
                <a:ea typeface="DejaVu Sans"/>
              </a:rPr>
              <a:t>Media</a:t>
            </a:r>
            <a:r>
              <a:rPr lang="en-IN" sz="2100" b="1" strike="noStrike" spc="-72">
                <a:solidFill>
                  <a:srgbClr val="434343"/>
                </a:solidFill>
                <a:latin typeface="Arial"/>
                <a:ea typeface="DejaVu Sans"/>
              </a:rPr>
              <a:t> </a:t>
            </a:r>
            <a:r>
              <a:rPr lang="en-IN" sz="2100" b="1" strike="noStrike" spc="-26">
                <a:solidFill>
                  <a:srgbClr val="434343"/>
                </a:solidFill>
                <a:latin typeface="Arial"/>
                <a:ea typeface="DejaVu Sans"/>
              </a:rPr>
              <a:t>Ad</a:t>
            </a:r>
            <a:r>
              <a:rPr lang="en-IN" sz="2100" b="1" strike="noStrike" spc="15">
                <a:solidFill>
                  <a:srgbClr val="434343"/>
                </a:solidFill>
                <a:latin typeface="Arial"/>
                <a:ea typeface="DejaVu Sans"/>
              </a:rPr>
              <a:t> </a:t>
            </a:r>
            <a:r>
              <a:rPr lang="en-IN" sz="2100" b="1" strike="noStrike" spc="1">
                <a:solidFill>
                  <a:srgbClr val="434343"/>
                </a:solidFill>
                <a:latin typeface="Arial"/>
                <a:ea typeface="DejaVu Sans"/>
              </a:rPr>
              <a:t>Campaigns</a:t>
            </a:r>
            <a:endParaRPr lang="en-IN" sz="21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3" y="126652"/>
            <a:ext cx="3384377" cy="1292662"/>
          </a:xfrm>
          <a:prstGeom prst="rect">
            <a:avLst/>
          </a:prstGeom>
          <a:noFill/>
        </p:spPr>
        <p:txBody>
          <a:bodyPr wrap="square" rtlCol="0">
            <a:spAutoFit/>
          </a:bodyPr>
          <a:lstStyle/>
          <a:p>
            <a:r>
              <a:rPr lang="en-IN" spc="-15" dirty="0">
                <a:solidFill>
                  <a:srgbClr val="000000"/>
                </a:solidFill>
                <a:latin typeface="Microsoft Sans Serif"/>
              </a:rPr>
              <a:t>Brand</a:t>
            </a:r>
            <a:r>
              <a:rPr lang="en-IN" spc="21" dirty="0">
                <a:solidFill>
                  <a:srgbClr val="000000"/>
                </a:solidFill>
                <a:latin typeface="Microsoft Sans Serif"/>
              </a:rPr>
              <a:t> </a:t>
            </a:r>
            <a:r>
              <a:rPr lang="en-IN" spc="-15" dirty="0">
                <a:solidFill>
                  <a:srgbClr val="000000"/>
                </a:solidFill>
                <a:latin typeface="Microsoft Sans Serif"/>
              </a:rPr>
              <a:t>awareness:</a:t>
            </a:r>
          </a:p>
          <a:p>
            <a:endParaRPr lang="en-IN" spc="-15" dirty="0">
              <a:solidFill>
                <a:srgbClr val="000000"/>
              </a:solidFill>
              <a:latin typeface="Microsoft Sans Serif"/>
            </a:endParaRPr>
          </a:p>
          <a:p>
            <a:r>
              <a:rPr lang="en-IN" sz="1400" b="1" spc="-12" dirty="0">
                <a:solidFill>
                  <a:srgbClr val="000000"/>
                </a:solidFill>
                <a:latin typeface="Microsoft Sans Serif"/>
              </a:rPr>
              <a:t>Targeting : </a:t>
            </a:r>
            <a:r>
              <a:rPr lang="en-IN" sz="1400" spc="-12" dirty="0">
                <a:solidFill>
                  <a:srgbClr val="000000"/>
                </a:solidFill>
                <a:latin typeface="Microsoft Sans Serif"/>
              </a:rPr>
              <a:t>Location : </a:t>
            </a:r>
            <a:r>
              <a:rPr lang="en-IN" sz="1400" spc="-12" dirty="0" err="1">
                <a:solidFill>
                  <a:srgbClr val="000000"/>
                </a:solidFill>
                <a:latin typeface="Microsoft Sans Serif"/>
              </a:rPr>
              <a:t>India,All</a:t>
            </a:r>
            <a:r>
              <a:rPr lang="en-IN" sz="1400" spc="-12" dirty="0">
                <a:solidFill>
                  <a:srgbClr val="000000"/>
                </a:solidFill>
                <a:latin typeface="Microsoft Sans Serif"/>
              </a:rPr>
              <a:t> genders , </a:t>
            </a:r>
          </a:p>
          <a:p>
            <a:r>
              <a:rPr lang="en-IN" sz="1400" spc="-12" dirty="0">
                <a:solidFill>
                  <a:srgbClr val="000000"/>
                </a:solidFill>
                <a:latin typeface="Microsoft Sans Serif"/>
              </a:rPr>
              <a:t>Age , Interest : SBI </a:t>
            </a:r>
            <a:r>
              <a:rPr lang="en-IN" sz="1400" spc="-12" dirty="0" err="1">
                <a:solidFill>
                  <a:srgbClr val="000000"/>
                </a:solidFill>
                <a:latin typeface="Microsoft Sans Serif"/>
              </a:rPr>
              <a:t>bank,YES</a:t>
            </a:r>
            <a:r>
              <a:rPr lang="en-IN" sz="1400" spc="-12" dirty="0">
                <a:solidFill>
                  <a:srgbClr val="000000"/>
                </a:solidFill>
                <a:latin typeface="Microsoft Sans Serif"/>
              </a:rPr>
              <a:t> bank.</a:t>
            </a:r>
          </a:p>
          <a:p>
            <a:endParaRPr lang="en-IN" sz="1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414685"/>
            <a:ext cx="4007797" cy="4221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28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86693"/>
            <a:ext cx="4032448" cy="1292662"/>
          </a:xfrm>
          <a:prstGeom prst="rect">
            <a:avLst/>
          </a:prstGeom>
          <a:noFill/>
        </p:spPr>
        <p:txBody>
          <a:bodyPr wrap="square" rtlCol="0">
            <a:spAutoFit/>
          </a:bodyPr>
          <a:lstStyle/>
          <a:p>
            <a:r>
              <a:rPr lang="en-IN" b="1" spc="-15" dirty="0">
                <a:solidFill>
                  <a:srgbClr val="000000"/>
                </a:solidFill>
                <a:latin typeface="Microsoft Sans Serif"/>
              </a:rPr>
              <a:t>Driving</a:t>
            </a:r>
            <a:r>
              <a:rPr lang="en-IN" b="1" spc="46" dirty="0">
                <a:solidFill>
                  <a:srgbClr val="000000"/>
                </a:solidFill>
                <a:latin typeface="Microsoft Sans Serif"/>
              </a:rPr>
              <a:t> </a:t>
            </a:r>
            <a:r>
              <a:rPr lang="en-IN" b="1" spc="-15" dirty="0">
                <a:solidFill>
                  <a:srgbClr val="000000"/>
                </a:solidFill>
                <a:latin typeface="Microsoft Sans Serif"/>
              </a:rPr>
              <a:t>website</a:t>
            </a:r>
            <a:r>
              <a:rPr lang="en-IN" b="1" spc="46" dirty="0">
                <a:solidFill>
                  <a:srgbClr val="000000"/>
                </a:solidFill>
                <a:latin typeface="Microsoft Sans Serif"/>
              </a:rPr>
              <a:t> </a:t>
            </a:r>
            <a:r>
              <a:rPr lang="en-IN" b="1" spc="-12" dirty="0">
                <a:solidFill>
                  <a:srgbClr val="000000"/>
                </a:solidFill>
                <a:latin typeface="Microsoft Sans Serif"/>
              </a:rPr>
              <a:t>traffic</a:t>
            </a:r>
            <a:r>
              <a:rPr lang="en-IN" spc="-12" dirty="0">
                <a:solidFill>
                  <a:srgbClr val="000000"/>
                </a:solidFill>
                <a:latin typeface="Microsoft Sans Serif"/>
              </a:rPr>
              <a:t>:</a:t>
            </a:r>
          </a:p>
          <a:p>
            <a:endParaRPr lang="en-IN" spc="-12" dirty="0">
              <a:solidFill>
                <a:srgbClr val="000000"/>
              </a:solidFill>
              <a:latin typeface="Microsoft Sans Serif"/>
            </a:endParaRPr>
          </a:p>
          <a:p>
            <a:r>
              <a:rPr lang="en-IN" sz="1400" b="1" spc="-12" dirty="0">
                <a:solidFill>
                  <a:srgbClr val="000000"/>
                </a:solidFill>
                <a:latin typeface="Microsoft Sans Serif"/>
              </a:rPr>
              <a:t>Targeting : </a:t>
            </a:r>
            <a:r>
              <a:rPr lang="en-IN" sz="1400" spc="-12" dirty="0">
                <a:solidFill>
                  <a:srgbClr val="000000"/>
                </a:solidFill>
                <a:latin typeface="Microsoft Sans Serif"/>
              </a:rPr>
              <a:t>Location : </a:t>
            </a:r>
            <a:r>
              <a:rPr lang="en-IN" sz="1400" spc="-12" dirty="0" err="1">
                <a:solidFill>
                  <a:srgbClr val="000000"/>
                </a:solidFill>
                <a:latin typeface="Microsoft Sans Serif"/>
              </a:rPr>
              <a:t>India,All</a:t>
            </a:r>
            <a:r>
              <a:rPr lang="en-IN" sz="1400" spc="-12" dirty="0">
                <a:solidFill>
                  <a:srgbClr val="000000"/>
                </a:solidFill>
                <a:latin typeface="Microsoft Sans Serif"/>
              </a:rPr>
              <a:t> genders , </a:t>
            </a:r>
          </a:p>
          <a:p>
            <a:r>
              <a:rPr lang="en-IN" sz="1400" spc="-12" dirty="0">
                <a:solidFill>
                  <a:srgbClr val="000000"/>
                </a:solidFill>
                <a:latin typeface="Microsoft Sans Serif"/>
              </a:rPr>
              <a:t>Age , </a:t>
            </a:r>
            <a:r>
              <a:rPr lang="en-IN" sz="1400" spc="-12" dirty="0" err="1">
                <a:solidFill>
                  <a:srgbClr val="000000"/>
                </a:solidFill>
                <a:latin typeface="Microsoft Sans Serif"/>
              </a:rPr>
              <a:t>Intrest</a:t>
            </a:r>
            <a:r>
              <a:rPr lang="en-IN" sz="1400" spc="-12" dirty="0">
                <a:solidFill>
                  <a:srgbClr val="000000"/>
                </a:solidFill>
                <a:latin typeface="Microsoft Sans Serif"/>
              </a:rPr>
              <a:t> : SBI </a:t>
            </a:r>
            <a:r>
              <a:rPr lang="en-IN" sz="1400" spc="-12" dirty="0" err="1">
                <a:solidFill>
                  <a:srgbClr val="000000"/>
                </a:solidFill>
                <a:latin typeface="Microsoft Sans Serif"/>
              </a:rPr>
              <a:t>bank,YES</a:t>
            </a:r>
            <a:r>
              <a:rPr lang="en-IN" sz="1400" spc="-12" dirty="0">
                <a:solidFill>
                  <a:srgbClr val="000000"/>
                </a:solidFill>
                <a:latin typeface="Microsoft Sans Serif"/>
              </a:rPr>
              <a:t> bank.</a:t>
            </a:r>
          </a:p>
          <a:p>
            <a:r>
              <a:rPr lang="en-IN" sz="1400" spc="-12" dirty="0">
                <a:solidFill>
                  <a:srgbClr val="000000"/>
                </a:solidFill>
                <a:latin typeface="Microsoft Sans Serif"/>
              </a:rPr>
              <a:t> </a:t>
            </a:r>
            <a:endParaRPr lang="en-IN"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952" y="374218"/>
            <a:ext cx="3888432" cy="4401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6494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3" y="158011"/>
            <a:ext cx="3312368" cy="1292662"/>
          </a:xfrm>
          <a:prstGeom prst="rect">
            <a:avLst/>
          </a:prstGeom>
          <a:noFill/>
        </p:spPr>
        <p:txBody>
          <a:bodyPr wrap="square" rtlCol="0">
            <a:spAutoFit/>
          </a:bodyPr>
          <a:lstStyle/>
          <a:p>
            <a:pPr marL="12600">
              <a:lnSpc>
                <a:spcPct val="100000"/>
              </a:lnSpc>
            </a:pPr>
            <a:r>
              <a:rPr lang="en-IN" b="1" spc="-15" dirty="0">
                <a:solidFill>
                  <a:srgbClr val="000000"/>
                </a:solidFill>
                <a:latin typeface="Microsoft Sans Serif"/>
              </a:rPr>
              <a:t>Generating Leads</a:t>
            </a:r>
            <a:r>
              <a:rPr lang="en-IN" spc="-15" dirty="0">
                <a:solidFill>
                  <a:srgbClr val="000000"/>
                </a:solidFill>
                <a:latin typeface="Microsoft Sans Serif"/>
              </a:rPr>
              <a:t>:</a:t>
            </a:r>
          </a:p>
          <a:p>
            <a:pPr marL="12600">
              <a:lnSpc>
                <a:spcPct val="100000"/>
              </a:lnSpc>
            </a:pPr>
            <a:endParaRPr lang="en-IN" spc="-15" dirty="0">
              <a:solidFill>
                <a:srgbClr val="000000"/>
              </a:solidFill>
              <a:latin typeface="Microsoft Sans Serif"/>
            </a:endParaRPr>
          </a:p>
          <a:p>
            <a:r>
              <a:rPr lang="en-IN" sz="1400" b="1" spc="-12" dirty="0">
                <a:solidFill>
                  <a:srgbClr val="000000"/>
                </a:solidFill>
                <a:latin typeface="Microsoft Sans Serif"/>
              </a:rPr>
              <a:t>Targeting : </a:t>
            </a:r>
            <a:r>
              <a:rPr lang="en-IN" sz="1400" spc="-12" dirty="0">
                <a:solidFill>
                  <a:srgbClr val="000000"/>
                </a:solidFill>
                <a:latin typeface="Microsoft Sans Serif"/>
              </a:rPr>
              <a:t>Location : </a:t>
            </a:r>
            <a:r>
              <a:rPr lang="en-IN" sz="1400" spc="-12" dirty="0" err="1">
                <a:solidFill>
                  <a:srgbClr val="000000"/>
                </a:solidFill>
                <a:latin typeface="Microsoft Sans Serif"/>
              </a:rPr>
              <a:t>India,All</a:t>
            </a:r>
            <a:r>
              <a:rPr lang="en-IN" sz="1400" spc="-12" dirty="0">
                <a:solidFill>
                  <a:srgbClr val="000000"/>
                </a:solidFill>
                <a:latin typeface="Microsoft Sans Serif"/>
              </a:rPr>
              <a:t> genders , </a:t>
            </a:r>
          </a:p>
          <a:p>
            <a:r>
              <a:rPr lang="en-IN" sz="1400" spc="-12" dirty="0">
                <a:solidFill>
                  <a:srgbClr val="000000"/>
                </a:solidFill>
                <a:latin typeface="Microsoft Sans Serif"/>
              </a:rPr>
              <a:t>Age , </a:t>
            </a:r>
            <a:r>
              <a:rPr lang="en-IN" sz="1400" spc="-12" dirty="0" err="1">
                <a:solidFill>
                  <a:srgbClr val="000000"/>
                </a:solidFill>
                <a:latin typeface="Microsoft Sans Serif"/>
              </a:rPr>
              <a:t>Intrest</a:t>
            </a:r>
            <a:r>
              <a:rPr lang="en-IN" sz="1400" spc="-12" dirty="0">
                <a:solidFill>
                  <a:srgbClr val="000000"/>
                </a:solidFill>
                <a:latin typeface="Microsoft Sans Serif"/>
              </a:rPr>
              <a:t> : SBI </a:t>
            </a:r>
            <a:r>
              <a:rPr lang="en-IN" sz="1400" spc="-12" dirty="0" err="1">
                <a:solidFill>
                  <a:srgbClr val="000000"/>
                </a:solidFill>
                <a:latin typeface="Microsoft Sans Serif"/>
              </a:rPr>
              <a:t>bank,YES</a:t>
            </a:r>
            <a:r>
              <a:rPr lang="en-IN" sz="1400" spc="-12" dirty="0">
                <a:solidFill>
                  <a:srgbClr val="000000"/>
                </a:solidFill>
                <a:latin typeface="Microsoft Sans Serif"/>
              </a:rPr>
              <a:t> bank</a:t>
            </a:r>
            <a:endParaRPr lang="en-IN" sz="1400" spc="-15" dirty="0">
              <a:solidFill>
                <a:srgbClr val="000000"/>
              </a:solidFill>
              <a:latin typeface="Microsoft Sans Serif"/>
            </a:endParaRPr>
          </a:p>
          <a:p>
            <a:pPr marL="12600">
              <a:lnSpc>
                <a:spcPct val="100000"/>
              </a:lnSpc>
            </a:pPr>
            <a:r>
              <a:rPr lang="en-IN" sz="1400" spc="-15" dirty="0">
                <a:solidFill>
                  <a:srgbClr val="000000"/>
                </a:solidFill>
                <a:latin typeface="Microsoft Sans Serif"/>
              </a:rPr>
              <a:t>  </a:t>
            </a:r>
            <a:endParaRPr lang="en-IN" sz="1400"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342677"/>
            <a:ext cx="3816424" cy="4375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547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19400" y="373681"/>
            <a:ext cx="83041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216160" indent="-2183040">
              <a:lnSpc>
                <a:spcPct val="115000"/>
              </a:lnSpc>
              <a:spcBef>
                <a:spcPts val="99"/>
              </a:spcBef>
            </a:pPr>
            <a:r>
              <a:rPr lang="en-IN" sz="1400" b="1" strike="noStrike" spc="-7">
                <a:solidFill>
                  <a:srgbClr val="434343"/>
                </a:solidFill>
                <a:latin typeface="Arial"/>
                <a:ea typeface="DejaVu Sans"/>
              </a:rPr>
              <a:t>Part</a:t>
            </a:r>
            <a:r>
              <a:rPr lang="en-IN" sz="1400" b="1" strike="noStrike" spc="9">
                <a:solidFill>
                  <a:srgbClr val="434343"/>
                </a:solidFill>
                <a:latin typeface="Arial"/>
                <a:ea typeface="DejaVu Sans"/>
              </a:rPr>
              <a:t> </a:t>
            </a:r>
            <a:r>
              <a:rPr lang="en-IN" sz="1400" b="1" strike="noStrike" spc="-7">
                <a:solidFill>
                  <a:srgbClr val="434343"/>
                </a:solidFill>
                <a:latin typeface="Arial"/>
                <a:ea typeface="DejaVu Sans"/>
              </a:rPr>
              <a:t>4: </a:t>
            </a:r>
            <a:r>
              <a:rPr lang="en-IN" sz="1400" b="1" strike="noStrike" spc="-15">
                <a:solidFill>
                  <a:srgbClr val="434343"/>
                </a:solidFill>
                <a:latin typeface="Arial"/>
                <a:ea typeface="DejaVu Sans"/>
              </a:rPr>
              <a:t>Content</a:t>
            </a:r>
            <a:r>
              <a:rPr lang="en-IN" sz="1400" b="1" strike="noStrike" spc="66">
                <a:solidFill>
                  <a:srgbClr val="434343"/>
                </a:solidFill>
                <a:latin typeface="Arial"/>
                <a:ea typeface="DejaVu Sans"/>
              </a:rPr>
              <a:t> </a:t>
            </a:r>
            <a:r>
              <a:rPr lang="en-IN" sz="1400" b="1" strike="noStrike" spc="-12">
                <a:solidFill>
                  <a:srgbClr val="434343"/>
                </a:solidFill>
                <a:latin typeface="Arial"/>
                <a:ea typeface="DejaVu Sans"/>
              </a:rPr>
              <a:t>Creation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and</a:t>
            </a:r>
            <a:r>
              <a:rPr lang="en-IN" sz="1400" b="1" strike="noStrike" spc="15">
                <a:solidFill>
                  <a:srgbClr val="434343"/>
                </a:solidFill>
                <a:latin typeface="Arial"/>
                <a:ea typeface="DejaVu Sans"/>
              </a:rPr>
              <a:t> </a:t>
            </a:r>
            <a:r>
              <a:rPr lang="en-IN" sz="1400" b="1" strike="noStrike" spc="-12">
                <a:solidFill>
                  <a:srgbClr val="434343"/>
                </a:solidFill>
                <a:latin typeface="Arial"/>
                <a:ea typeface="DejaVu Sans"/>
              </a:rPr>
              <a:t>Curation</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(Post</a:t>
            </a:r>
            <a:r>
              <a:rPr lang="en-IN" sz="1400" b="1" strike="noStrike" spc="35">
                <a:solidFill>
                  <a:srgbClr val="434343"/>
                </a:solidFill>
                <a:latin typeface="Arial"/>
                <a:ea typeface="DejaVu Sans"/>
              </a:rPr>
              <a:t> </a:t>
            </a:r>
            <a:r>
              <a:rPr lang="en-IN" sz="1400" b="1" strike="noStrike" spc="-12">
                <a:solidFill>
                  <a:srgbClr val="434343"/>
                </a:solidFill>
                <a:latin typeface="Arial"/>
                <a:ea typeface="DejaVu Sans"/>
              </a:rPr>
              <a:t>creations,</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Designs/Video</a:t>
            </a:r>
            <a:r>
              <a:rPr lang="en-IN" sz="1400" b="1" strike="noStrike" spc="86">
                <a:solidFill>
                  <a:srgbClr val="434343"/>
                </a:solidFill>
                <a:latin typeface="Arial"/>
                <a:ea typeface="DejaVu Sans"/>
              </a:rPr>
              <a:t> </a:t>
            </a:r>
            <a:r>
              <a:rPr lang="en-IN" sz="1400" b="1" strike="noStrike" spc="-12">
                <a:solidFill>
                  <a:srgbClr val="434343"/>
                </a:solidFill>
                <a:latin typeface="Arial"/>
                <a:ea typeface="DejaVu Sans"/>
              </a:rPr>
              <a:t>Editing,</a:t>
            </a:r>
            <a:r>
              <a:rPr lang="en-IN" sz="1400" b="1" strike="noStrike" spc="46">
                <a:solidFill>
                  <a:srgbClr val="434343"/>
                </a:solidFill>
                <a:latin typeface="Arial"/>
                <a:ea typeface="DejaVu Sans"/>
              </a:rPr>
              <a:t> </a:t>
            </a:r>
            <a:r>
              <a:rPr lang="en-IN" sz="1400" b="1" strike="noStrike" spc="-21">
                <a:solidFill>
                  <a:srgbClr val="434343"/>
                </a:solidFill>
                <a:latin typeface="Arial"/>
                <a:ea typeface="DejaVu Sans"/>
              </a:rPr>
              <a:t>Ad</a:t>
            </a:r>
            <a:r>
              <a:rPr lang="en-IN" sz="1400" b="1" strike="noStrike" spc="41">
                <a:solidFill>
                  <a:srgbClr val="434343"/>
                </a:solidFill>
                <a:latin typeface="Arial"/>
                <a:ea typeface="DejaVu Sans"/>
              </a:rPr>
              <a:t> </a:t>
            </a:r>
            <a:r>
              <a:rPr lang="en-IN" sz="1400" b="1" strike="noStrike" spc="-12">
                <a:solidFill>
                  <a:srgbClr val="434343"/>
                </a:solidFill>
                <a:latin typeface="Arial"/>
                <a:ea typeface="DejaVu Sans"/>
              </a:rPr>
              <a:t>Campaigns</a:t>
            </a:r>
            <a:r>
              <a:rPr lang="en-IN" sz="1400" b="1" strike="noStrike" spc="66">
                <a:solidFill>
                  <a:srgbClr val="434343"/>
                </a:solidFill>
                <a:latin typeface="Arial"/>
                <a:ea typeface="DejaVu Sans"/>
              </a:rPr>
              <a:t> </a:t>
            </a:r>
            <a:r>
              <a:rPr lang="en-IN" sz="1400" b="1" strike="noStrike" spc="-15">
                <a:solidFill>
                  <a:srgbClr val="434343"/>
                </a:solidFill>
                <a:latin typeface="Arial"/>
                <a:ea typeface="DejaVu Sans"/>
              </a:rPr>
              <a:t>over </a:t>
            </a:r>
            <a:r>
              <a:rPr lang="en-IN" sz="1400" b="1" strike="noStrike" spc="-375">
                <a:solidFill>
                  <a:srgbClr val="434343"/>
                </a:solidFill>
                <a:latin typeface="Arial"/>
                <a:ea typeface="DejaVu Sans"/>
              </a:rPr>
              <a:t> </a:t>
            </a:r>
            <a:r>
              <a:rPr lang="en-IN" sz="1400" b="1" strike="noStrike" spc="-12">
                <a:solidFill>
                  <a:srgbClr val="434343"/>
                </a:solidFill>
                <a:latin typeface="Arial"/>
                <a:ea typeface="DejaVu Sans"/>
              </a:rPr>
              <a:t>Social</a:t>
            </a:r>
            <a:r>
              <a:rPr lang="en-IN" sz="1400" b="1" strike="noStrike" spc="26">
                <a:solidFill>
                  <a:srgbClr val="434343"/>
                </a:solidFill>
                <a:latin typeface="Arial"/>
                <a:ea typeface="DejaVu Sans"/>
              </a:rPr>
              <a:t> </a:t>
            </a:r>
            <a:r>
              <a:rPr lang="en-IN" sz="1400" b="1" strike="noStrike" spc="-12">
                <a:solidFill>
                  <a:srgbClr val="434343"/>
                </a:solidFill>
                <a:latin typeface="Arial"/>
                <a:ea typeface="DejaVu Sans"/>
              </a:rPr>
              <a:t>Media</a:t>
            </a:r>
            <a:r>
              <a:rPr lang="en-IN" sz="1400" b="1" strike="noStrike" spc="-15">
                <a:solidFill>
                  <a:srgbClr val="434343"/>
                </a:solidFill>
                <a:latin typeface="Arial"/>
                <a:ea typeface="DejaVu Sans"/>
              </a:rPr>
              <a:t> and</a:t>
            </a:r>
            <a:r>
              <a:rPr lang="en-IN" sz="1400" b="1" strike="noStrike" spc="26">
                <a:solidFill>
                  <a:srgbClr val="434343"/>
                </a:solidFill>
                <a:latin typeface="Arial"/>
                <a:ea typeface="DejaVu Sans"/>
              </a:rPr>
              <a:t> </a:t>
            </a:r>
            <a:r>
              <a:rPr lang="en-IN" sz="1400" b="1" strike="noStrike" spc="-7">
                <a:solidFill>
                  <a:srgbClr val="434343"/>
                </a:solidFill>
                <a:latin typeface="Arial"/>
                <a:ea typeface="DejaVu Sans"/>
              </a:rPr>
              <a:t>Email</a:t>
            </a:r>
            <a:r>
              <a:rPr lang="en-IN" sz="1400" b="1" strike="noStrike" spc="-12">
                <a:solidFill>
                  <a:srgbClr val="434343"/>
                </a:solidFill>
                <a:latin typeface="Arial"/>
                <a:ea typeface="DejaVu Sans"/>
              </a:rPr>
              <a:t> </a:t>
            </a:r>
            <a:r>
              <a:rPr lang="en-IN" sz="1400" b="1" strike="noStrike" spc="-15">
                <a:solidFill>
                  <a:srgbClr val="434343"/>
                </a:solidFill>
                <a:latin typeface="Arial"/>
                <a:ea typeface="DejaVu Sans"/>
              </a:rPr>
              <a:t>Ideation</a:t>
            </a:r>
            <a:r>
              <a:rPr lang="en-IN" sz="1400" b="1" strike="noStrike" spc="49">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1">
                <a:solidFill>
                  <a:srgbClr val="434343"/>
                </a:solidFill>
                <a:latin typeface="Arial"/>
                <a:ea typeface="DejaVu Sans"/>
              </a:rPr>
              <a:t> </a:t>
            </a:r>
            <a:r>
              <a:rPr lang="en-IN" sz="1400" b="1" strike="noStrike" spc="-12">
                <a:solidFill>
                  <a:srgbClr val="434343"/>
                </a:solidFill>
                <a:latin typeface="Arial"/>
                <a:ea typeface="DejaVu Sans"/>
              </a:rPr>
              <a:t>Creation)</a:t>
            </a:r>
            <a:endParaRPr lang="en-IN" sz="1400" b="0" strike="noStrike" spc="-1">
              <a:latin typeface="Arial"/>
            </a:endParaRPr>
          </a:p>
        </p:txBody>
      </p:sp>
      <p:sp>
        <p:nvSpPr>
          <p:cNvPr id="160" name="CustomShape 2"/>
          <p:cNvSpPr/>
          <p:nvPr/>
        </p:nvSpPr>
        <p:spPr>
          <a:xfrm>
            <a:off x="697320" y="2099520"/>
            <a:ext cx="7868160" cy="1304294"/>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329400">
              <a:lnSpc>
                <a:spcPct val="100000"/>
              </a:lnSpc>
              <a:spcBef>
                <a:spcPts val="91"/>
              </a:spcBef>
            </a:pPr>
            <a:r>
              <a:rPr lang="en-IN" sz="1400" b="1" strike="noStrike" spc="-15">
                <a:solidFill>
                  <a:srgbClr val="000000"/>
                </a:solidFill>
                <a:latin typeface="Arial"/>
                <a:ea typeface="DejaVu Sans"/>
              </a:rPr>
              <a:t>For</a:t>
            </a:r>
            <a:r>
              <a:rPr lang="en-IN" sz="1400" b="1" strike="noStrike" spc="9">
                <a:solidFill>
                  <a:srgbClr val="000000"/>
                </a:solidFill>
                <a:latin typeface="Arial"/>
                <a:ea typeface="DejaVu Sans"/>
              </a:rPr>
              <a:t> </a:t>
            </a:r>
            <a:r>
              <a:rPr lang="en-IN" sz="1400" b="1" strike="noStrike" spc="-15">
                <a:solidFill>
                  <a:srgbClr val="000000"/>
                </a:solidFill>
                <a:latin typeface="Arial"/>
                <a:ea typeface="DejaVu Sans"/>
              </a:rPr>
              <a:t>every</a:t>
            </a:r>
            <a:r>
              <a:rPr lang="en-IN" sz="1400" b="1" strike="noStrike" spc="26">
                <a:solidFill>
                  <a:srgbClr val="000000"/>
                </a:solidFill>
                <a:latin typeface="Arial"/>
                <a:ea typeface="DejaVu Sans"/>
              </a:rPr>
              <a:t> </a:t>
            </a:r>
            <a:r>
              <a:rPr lang="en-IN" sz="1400" b="1" strike="noStrike" spc="-15">
                <a:solidFill>
                  <a:srgbClr val="000000"/>
                </a:solidFill>
                <a:latin typeface="Arial"/>
                <a:ea typeface="DejaVu Sans"/>
              </a:rPr>
              <a:t>campaign</a:t>
            </a:r>
            <a:r>
              <a:rPr lang="en-IN" sz="1400" b="1" strike="noStrike" spc="46">
                <a:solidFill>
                  <a:srgbClr val="000000"/>
                </a:solidFill>
                <a:latin typeface="Arial"/>
                <a:ea typeface="DejaVu Sans"/>
              </a:rPr>
              <a:t> </a:t>
            </a:r>
            <a:r>
              <a:rPr lang="en-IN" sz="1400" b="1" strike="noStrike" spc="-12">
                <a:solidFill>
                  <a:srgbClr val="000000"/>
                </a:solidFill>
                <a:latin typeface="Arial"/>
                <a:ea typeface="DejaVu Sans"/>
              </a:rPr>
              <a:t>clearly</a:t>
            </a:r>
            <a:r>
              <a:rPr lang="en-IN" sz="1400" b="1" strike="noStrike" spc="-1">
                <a:solidFill>
                  <a:srgbClr val="000000"/>
                </a:solidFill>
                <a:latin typeface="Arial"/>
                <a:ea typeface="DejaVu Sans"/>
              </a:rPr>
              <a:t> </a:t>
            </a:r>
            <a:r>
              <a:rPr lang="en-IN" sz="1400" b="1" strike="noStrike" spc="-15">
                <a:solidFill>
                  <a:srgbClr val="000000"/>
                </a:solidFill>
                <a:latin typeface="Arial"/>
                <a:ea typeface="DejaVu Sans"/>
              </a:rPr>
              <a:t>define:</a:t>
            </a:r>
            <a:endParaRPr lang="en-IN" sz="1400" b="0" strike="noStrike" spc="-1">
              <a:latin typeface="Arial"/>
            </a:endParaRPr>
          </a:p>
          <a:p>
            <a:pPr marL="329400" indent="-316800">
              <a:lnSpc>
                <a:spcPct val="100000"/>
              </a:lnSpc>
              <a:buClr>
                <a:srgbClr val="000000"/>
              </a:buClr>
              <a:buFont typeface="Microsoft Sans Serif"/>
              <a:buChar char="●"/>
            </a:pPr>
            <a:r>
              <a:rPr lang="en-IN" sz="1400" b="1" strike="noStrike" spc="-15">
                <a:solidFill>
                  <a:srgbClr val="000000"/>
                </a:solidFill>
                <a:latin typeface="Arial"/>
                <a:ea typeface="DejaVu Sans"/>
              </a:rPr>
              <a:t>Advertising</a:t>
            </a:r>
            <a:r>
              <a:rPr lang="en-IN" sz="1400" b="1" strike="noStrike" spc="106">
                <a:solidFill>
                  <a:srgbClr val="000000"/>
                </a:solidFill>
                <a:latin typeface="Arial"/>
                <a:ea typeface="DejaVu Sans"/>
              </a:rPr>
              <a:t> </a:t>
            </a:r>
            <a:r>
              <a:rPr lang="en-IN" sz="1400" b="1" strike="noStrike" spc="-15">
                <a:solidFill>
                  <a:srgbClr val="000000"/>
                </a:solidFill>
                <a:latin typeface="Arial"/>
                <a:ea typeface="DejaVu Sans"/>
              </a:rPr>
              <a:t>Goals:</a:t>
            </a:r>
            <a:r>
              <a:rPr lang="en-IN" sz="1400" b="1" strike="noStrike" spc="46">
                <a:solidFill>
                  <a:srgbClr val="000000"/>
                </a:solidFill>
                <a:latin typeface="Arial"/>
                <a:ea typeface="DejaVu Sans"/>
              </a:rPr>
              <a:t> </a:t>
            </a:r>
            <a:r>
              <a:rPr lang="en-IN" sz="1400" b="0" strike="noStrike" spc="-12">
                <a:solidFill>
                  <a:srgbClr val="000000"/>
                </a:solidFill>
                <a:latin typeface="Microsoft Sans Serif"/>
                <a:ea typeface="DejaVu Sans"/>
              </a:rPr>
              <a:t>increasing</a:t>
            </a:r>
            <a:r>
              <a:rPr lang="en-IN" sz="1400" b="0" strike="noStrike" spc="60">
                <a:solidFill>
                  <a:srgbClr val="000000"/>
                </a:solidFill>
                <a:latin typeface="Microsoft Sans Serif"/>
                <a:ea typeface="DejaVu Sans"/>
              </a:rPr>
              <a:t> </a:t>
            </a:r>
            <a:r>
              <a:rPr lang="en-IN" sz="1400" b="0" strike="noStrike" spc="-15">
                <a:solidFill>
                  <a:srgbClr val="000000"/>
                </a:solidFill>
                <a:latin typeface="Microsoft Sans Serif"/>
                <a:ea typeface="DejaVu Sans"/>
              </a:rPr>
              <a:t>brand</a:t>
            </a:r>
            <a:r>
              <a:rPr lang="en-IN" sz="1400" b="0" strike="noStrike" spc="55">
                <a:solidFill>
                  <a:srgbClr val="000000"/>
                </a:solidFill>
                <a:latin typeface="Microsoft Sans Serif"/>
                <a:ea typeface="DejaVu Sans"/>
              </a:rPr>
              <a:t> </a:t>
            </a:r>
            <a:r>
              <a:rPr lang="en-IN" sz="1400" b="0" strike="noStrike" spc="-15">
                <a:solidFill>
                  <a:srgbClr val="000000"/>
                </a:solidFill>
                <a:latin typeface="Microsoft Sans Serif"/>
                <a:ea typeface="DejaVu Sans"/>
              </a:rPr>
              <a:t>awareness,</a:t>
            </a:r>
            <a:r>
              <a:rPr lang="en-IN" sz="1400" b="0" strike="noStrike" spc="80">
                <a:solidFill>
                  <a:srgbClr val="000000"/>
                </a:solidFill>
                <a:latin typeface="Microsoft Sans Serif"/>
                <a:ea typeface="DejaVu Sans"/>
              </a:rPr>
              <a:t> </a:t>
            </a:r>
            <a:r>
              <a:rPr lang="en-IN" sz="1400" b="0" strike="noStrike" spc="-12">
                <a:solidFill>
                  <a:srgbClr val="000000"/>
                </a:solidFill>
                <a:latin typeface="Microsoft Sans Serif"/>
                <a:ea typeface="DejaVu Sans"/>
              </a:rPr>
              <a:t>driving</a:t>
            </a:r>
            <a:r>
              <a:rPr lang="en-IN" sz="1400" b="0" strike="noStrike" spc="49">
                <a:solidFill>
                  <a:srgbClr val="000000"/>
                </a:solidFill>
                <a:latin typeface="Microsoft Sans Serif"/>
                <a:ea typeface="DejaVu Sans"/>
              </a:rPr>
              <a:t> </a:t>
            </a:r>
            <a:r>
              <a:rPr lang="en-IN" sz="1400" b="0" strike="noStrike" spc="-15">
                <a:solidFill>
                  <a:srgbClr val="000000"/>
                </a:solidFill>
                <a:latin typeface="Microsoft Sans Serif"/>
                <a:ea typeface="DejaVu Sans"/>
              </a:rPr>
              <a:t>website</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traffic,</a:t>
            </a:r>
            <a:r>
              <a:rPr lang="en-IN" sz="1400" b="0" strike="noStrike" spc="60">
                <a:solidFill>
                  <a:srgbClr val="000000"/>
                </a:solidFill>
                <a:latin typeface="Microsoft Sans Serif"/>
                <a:ea typeface="DejaVu Sans"/>
              </a:rPr>
              <a:t> </a:t>
            </a:r>
            <a:r>
              <a:rPr lang="en-IN" sz="1400" b="0" strike="noStrike" spc="-12">
                <a:solidFill>
                  <a:srgbClr val="000000"/>
                </a:solidFill>
                <a:latin typeface="Microsoft Sans Serif"/>
                <a:ea typeface="DejaVu Sans"/>
              </a:rPr>
              <a:t>or</a:t>
            </a:r>
            <a:r>
              <a:rPr lang="en-IN" sz="1400" b="0" strike="noStrike" spc="9">
                <a:solidFill>
                  <a:srgbClr val="000000"/>
                </a:solidFill>
                <a:latin typeface="Microsoft Sans Serif"/>
                <a:ea typeface="DejaVu Sans"/>
              </a:rPr>
              <a:t> </a:t>
            </a:r>
            <a:r>
              <a:rPr lang="en-IN" sz="1400" b="0" strike="noStrike" spc="-15">
                <a:solidFill>
                  <a:srgbClr val="000000"/>
                </a:solidFill>
                <a:latin typeface="Microsoft Sans Serif"/>
                <a:ea typeface="DejaVu Sans"/>
              </a:rPr>
              <a:t>generating</a:t>
            </a:r>
            <a:r>
              <a:rPr lang="en-IN" sz="1400" b="0" strike="noStrike" spc="80">
                <a:solidFill>
                  <a:srgbClr val="000000"/>
                </a:solidFill>
                <a:latin typeface="Microsoft Sans Serif"/>
                <a:ea typeface="DejaVu Sans"/>
              </a:rPr>
              <a:t> </a:t>
            </a:r>
            <a:r>
              <a:rPr lang="en-IN" sz="1400" b="0" strike="noStrike" spc="-12">
                <a:solidFill>
                  <a:srgbClr val="000000"/>
                </a:solidFill>
                <a:latin typeface="Microsoft Sans Serif"/>
                <a:ea typeface="DejaVu Sans"/>
              </a:rPr>
              <a:t>leads.</a:t>
            </a:r>
            <a:endParaRPr lang="en-IN" sz="1400" b="0" strike="noStrike" spc="-1">
              <a:latin typeface="Arial"/>
            </a:endParaRPr>
          </a:p>
          <a:p>
            <a:pPr marL="329400" indent="-316800">
              <a:lnSpc>
                <a:spcPct val="100000"/>
              </a:lnSpc>
              <a:spcBef>
                <a:spcPts val="6"/>
              </a:spcBef>
              <a:buClr>
                <a:srgbClr val="000000"/>
              </a:buClr>
              <a:buFont typeface="Microsoft Sans Serif"/>
              <a:buChar char="●"/>
            </a:pPr>
            <a:r>
              <a:rPr lang="en-IN" sz="1400" b="1" strike="noStrike" spc="-21">
                <a:solidFill>
                  <a:srgbClr val="000000"/>
                </a:solidFill>
                <a:latin typeface="Arial"/>
                <a:ea typeface="DejaVu Sans"/>
              </a:rPr>
              <a:t>Audience</a:t>
            </a:r>
            <a:r>
              <a:rPr lang="en-IN" sz="1400" b="1" strike="noStrike" spc="86">
                <a:solidFill>
                  <a:srgbClr val="000000"/>
                </a:solidFill>
                <a:latin typeface="Arial"/>
                <a:ea typeface="DejaVu Sans"/>
              </a:rPr>
              <a:t> </a:t>
            </a:r>
            <a:r>
              <a:rPr lang="en-IN" sz="1400" b="1" strike="noStrike" spc="-15">
                <a:solidFill>
                  <a:srgbClr val="000000"/>
                </a:solidFill>
                <a:latin typeface="Arial"/>
                <a:ea typeface="DejaVu Sans"/>
              </a:rPr>
              <a:t>Targeting:</a:t>
            </a:r>
            <a:r>
              <a:rPr lang="en-IN" sz="1400" b="1" strike="noStrike" spc="69">
                <a:solidFill>
                  <a:srgbClr val="000000"/>
                </a:solidFill>
                <a:latin typeface="Arial"/>
                <a:ea typeface="DejaVu Sans"/>
              </a:rPr>
              <a:t> </a:t>
            </a:r>
            <a:r>
              <a:rPr lang="en-IN" sz="1400" b="0" strike="noStrike" spc="-12">
                <a:solidFill>
                  <a:srgbClr val="000000"/>
                </a:solidFill>
                <a:latin typeface="Microsoft Sans Serif"/>
                <a:ea typeface="DejaVu Sans"/>
              </a:rPr>
              <a:t>Define</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the</a:t>
            </a:r>
            <a:r>
              <a:rPr lang="en-IN" sz="1400" b="0" strike="noStrike" spc="26">
                <a:solidFill>
                  <a:srgbClr val="000000"/>
                </a:solidFill>
                <a:latin typeface="Microsoft Sans Serif"/>
                <a:ea typeface="DejaVu Sans"/>
              </a:rPr>
              <a:t> </a:t>
            </a:r>
            <a:r>
              <a:rPr lang="en-IN" sz="1400" b="0" strike="noStrike" spc="-15">
                <a:solidFill>
                  <a:srgbClr val="000000"/>
                </a:solidFill>
                <a:latin typeface="Microsoft Sans Serif"/>
                <a:ea typeface="DejaVu Sans"/>
              </a:rPr>
              <a:t>target</a:t>
            </a:r>
            <a:r>
              <a:rPr lang="en-IN" sz="1400" b="0" strike="noStrike" spc="35">
                <a:solidFill>
                  <a:srgbClr val="000000"/>
                </a:solidFill>
                <a:latin typeface="Microsoft Sans Serif"/>
                <a:ea typeface="DejaVu Sans"/>
              </a:rPr>
              <a:t> </a:t>
            </a:r>
            <a:r>
              <a:rPr lang="en-IN" sz="1400" b="0" strike="noStrike" spc="-15">
                <a:solidFill>
                  <a:srgbClr val="000000"/>
                </a:solidFill>
                <a:latin typeface="Microsoft Sans Serif"/>
                <a:ea typeface="DejaVu Sans"/>
              </a:rPr>
              <a:t>audience</a:t>
            </a:r>
            <a:r>
              <a:rPr lang="en-IN" sz="1400" b="0" strike="noStrike" spc="80">
                <a:solidFill>
                  <a:srgbClr val="000000"/>
                </a:solidFill>
                <a:latin typeface="Microsoft Sans Serif"/>
                <a:ea typeface="DejaVu Sans"/>
              </a:rPr>
              <a:t> </a:t>
            </a:r>
            <a:r>
              <a:rPr lang="en-IN" sz="1400" b="0" strike="noStrike" spc="-12">
                <a:solidFill>
                  <a:srgbClr val="000000"/>
                </a:solidFill>
                <a:latin typeface="Microsoft Sans Serif"/>
                <a:ea typeface="DejaVu Sans"/>
              </a:rPr>
              <a:t>for</a:t>
            </a:r>
            <a:r>
              <a:rPr lang="en-IN" sz="1400" b="0" strike="noStrike" spc="9">
                <a:solidFill>
                  <a:srgbClr val="000000"/>
                </a:solidFill>
                <a:latin typeface="Microsoft Sans Serif"/>
                <a:ea typeface="DejaVu Sans"/>
              </a:rPr>
              <a:t> </a:t>
            </a:r>
            <a:r>
              <a:rPr lang="en-IN" sz="1400" b="0" strike="noStrike" spc="-15">
                <a:solidFill>
                  <a:srgbClr val="000000"/>
                </a:solidFill>
                <a:latin typeface="Microsoft Sans Serif"/>
                <a:ea typeface="DejaVu Sans"/>
              </a:rPr>
              <a:t>the</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ad</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campaigns</a:t>
            </a:r>
            <a:r>
              <a:rPr lang="en-IN" sz="1400" b="0" strike="noStrike" spc="35">
                <a:solidFill>
                  <a:srgbClr val="000000"/>
                </a:solidFill>
                <a:latin typeface="Microsoft Sans Serif"/>
                <a:ea typeface="DejaVu Sans"/>
              </a:rPr>
              <a:t> </a:t>
            </a:r>
            <a:r>
              <a:rPr lang="en-IN" sz="1400" b="0" strike="noStrike" spc="-15">
                <a:solidFill>
                  <a:srgbClr val="000000"/>
                </a:solidFill>
                <a:latin typeface="Microsoft Sans Serif"/>
                <a:ea typeface="DejaVu Sans"/>
              </a:rPr>
              <a:t>based</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on</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demographics, </a:t>
            </a:r>
            <a:r>
              <a:rPr lang="en-IN" sz="1400" b="0" strike="noStrike" spc="-355">
                <a:solidFill>
                  <a:srgbClr val="000000"/>
                </a:solidFill>
                <a:latin typeface="Microsoft Sans Serif"/>
                <a:ea typeface="DejaVu Sans"/>
              </a:rPr>
              <a:t> </a:t>
            </a:r>
            <a:r>
              <a:rPr lang="en-IN" sz="1400" b="0" strike="noStrike" spc="-12">
                <a:solidFill>
                  <a:srgbClr val="000000"/>
                </a:solidFill>
                <a:latin typeface="Microsoft Sans Serif"/>
                <a:ea typeface="DejaVu Sans"/>
              </a:rPr>
              <a:t>interests,</a:t>
            </a:r>
            <a:r>
              <a:rPr lang="en-IN" sz="1400" b="0" strike="noStrike" spc="41">
                <a:solidFill>
                  <a:srgbClr val="000000"/>
                </a:solidFill>
                <a:latin typeface="Microsoft Sans Serif"/>
                <a:ea typeface="DejaVu Sans"/>
              </a:rPr>
              <a:t> </a:t>
            </a:r>
            <a:r>
              <a:rPr lang="en-IN" sz="1400" b="0" strike="noStrike" spc="-15">
                <a:solidFill>
                  <a:srgbClr val="000000"/>
                </a:solidFill>
                <a:latin typeface="Microsoft Sans Serif"/>
                <a:ea typeface="DejaVu Sans"/>
              </a:rPr>
              <a:t>and</a:t>
            </a:r>
            <a:r>
              <a:rPr lang="en-IN" sz="1400" b="0" strike="noStrike" spc="21">
                <a:solidFill>
                  <a:srgbClr val="000000"/>
                </a:solidFill>
                <a:latin typeface="Microsoft Sans Serif"/>
                <a:ea typeface="DejaVu Sans"/>
              </a:rPr>
              <a:t> </a:t>
            </a:r>
            <a:r>
              <a:rPr lang="en-IN" sz="1400" b="0" strike="noStrike" spc="-15">
                <a:solidFill>
                  <a:srgbClr val="000000"/>
                </a:solidFill>
                <a:latin typeface="Microsoft Sans Serif"/>
                <a:ea typeface="DejaVu Sans"/>
              </a:rPr>
              <a:t>behavior.</a:t>
            </a:r>
            <a:endParaRPr lang="en-IN" sz="1400" b="0" strike="noStrike" spc="-1">
              <a:latin typeface="Arial"/>
            </a:endParaRPr>
          </a:p>
          <a:p>
            <a:pPr marL="329400" indent="-316800">
              <a:lnSpc>
                <a:spcPct val="100000"/>
              </a:lnSpc>
              <a:buClr>
                <a:srgbClr val="000000"/>
              </a:buClr>
              <a:buFont typeface="Microsoft Sans Serif"/>
              <a:buChar char="●"/>
            </a:pPr>
            <a:r>
              <a:rPr lang="en-IN" sz="1400" b="1" strike="noStrike" spc="-21">
                <a:solidFill>
                  <a:srgbClr val="000000"/>
                </a:solidFill>
                <a:latin typeface="Arial"/>
                <a:ea typeface="DejaVu Sans"/>
              </a:rPr>
              <a:t>Ad</a:t>
            </a:r>
            <a:r>
              <a:rPr lang="en-IN" sz="1400" b="1" strike="noStrike" spc="26">
                <a:solidFill>
                  <a:srgbClr val="000000"/>
                </a:solidFill>
                <a:latin typeface="Arial"/>
                <a:ea typeface="DejaVu Sans"/>
              </a:rPr>
              <a:t> </a:t>
            </a:r>
            <a:r>
              <a:rPr lang="en-IN" sz="1400" b="1" strike="noStrike" spc="-12">
                <a:solidFill>
                  <a:srgbClr val="000000"/>
                </a:solidFill>
                <a:latin typeface="Arial"/>
                <a:ea typeface="DejaVu Sans"/>
              </a:rPr>
              <a:t>Creation:</a:t>
            </a:r>
            <a:r>
              <a:rPr lang="en-IN" sz="1400" b="1" strike="noStrike" spc="41">
                <a:solidFill>
                  <a:srgbClr val="000000"/>
                </a:solidFill>
                <a:latin typeface="Arial"/>
                <a:ea typeface="DejaVu Sans"/>
              </a:rPr>
              <a:t> </a:t>
            </a:r>
            <a:r>
              <a:rPr lang="en-IN" sz="1400" b="0" strike="noStrike" spc="-12">
                <a:solidFill>
                  <a:srgbClr val="000000"/>
                </a:solidFill>
                <a:latin typeface="Microsoft Sans Serif"/>
                <a:ea typeface="DejaVu Sans"/>
              </a:rPr>
              <a:t>Create</a:t>
            </a:r>
            <a:r>
              <a:rPr lang="en-IN" sz="1400" b="0" strike="noStrike" spc="46">
                <a:solidFill>
                  <a:srgbClr val="000000"/>
                </a:solidFill>
                <a:latin typeface="Microsoft Sans Serif"/>
                <a:ea typeface="DejaVu Sans"/>
              </a:rPr>
              <a:t> </a:t>
            </a:r>
            <a:r>
              <a:rPr lang="en-IN" sz="1400" b="0" strike="noStrike" spc="-12">
                <a:solidFill>
                  <a:srgbClr val="000000"/>
                </a:solidFill>
                <a:latin typeface="Microsoft Sans Serif"/>
                <a:ea typeface="DejaVu Sans"/>
              </a:rPr>
              <a:t>visually</a:t>
            </a:r>
            <a:r>
              <a:rPr lang="en-IN" sz="1400" b="0" strike="noStrike" spc="29">
                <a:solidFill>
                  <a:srgbClr val="000000"/>
                </a:solidFill>
                <a:latin typeface="Microsoft Sans Serif"/>
                <a:ea typeface="DejaVu Sans"/>
              </a:rPr>
              <a:t> </a:t>
            </a:r>
            <a:r>
              <a:rPr lang="en-IN" sz="1400" b="0" strike="noStrike" spc="-15">
                <a:solidFill>
                  <a:srgbClr val="000000"/>
                </a:solidFill>
                <a:latin typeface="Microsoft Sans Serif"/>
                <a:ea typeface="DejaVu Sans"/>
              </a:rPr>
              <a:t>appealing</a:t>
            </a:r>
            <a:r>
              <a:rPr lang="en-IN" sz="1400" b="0" strike="noStrike" spc="49">
                <a:solidFill>
                  <a:srgbClr val="000000"/>
                </a:solidFill>
                <a:latin typeface="Microsoft Sans Serif"/>
                <a:ea typeface="DejaVu Sans"/>
              </a:rPr>
              <a:t> </a:t>
            </a:r>
            <a:r>
              <a:rPr lang="en-IN" sz="1400" b="0" strike="noStrike" spc="-12">
                <a:solidFill>
                  <a:srgbClr val="000000"/>
                </a:solidFill>
                <a:latin typeface="Microsoft Sans Serif"/>
                <a:ea typeface="DejaVu Sans"/>
              </a:rPr>
              <a:t>ad</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creatives,</a:t>
            </a:r>
            <a:r>
              <a:rPr lang="en-IN" sz="1400" b="0" strike="noStrike" spc="49">
                <a:solidFill>
                  <a:srgbClr val="000000"/>
                </a:solidFill>
                <a:latin typeface="Microsoft Sans Serif"/>
                <a:ea typeface="DejaVu Sans"/>
              </a:rPr>
              <a:t> </a:t>
            </a:r>
            <a:r>
              <a:rPr lang="en-IN" sz="1400" b="0" strike="noStrike" spc="-12">
                <a:solidFill>
                  <a:srgbClr val="000000"/>
                </a:solidFill>
                <a:latin typeface="Microsoft Sans Serif"/>
                <a:ea typeface="DejaVu Sans"/>
              </a:rPr>
              <a:t>compelling</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ad</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copy</a:t>
            </a:r>
            <a:r>
              <a:rPr lang="en-IN" sz="1400" b="0" strike="noStrike" spc="29">
                <a:solidFill>
                  <a:srgbClr val="000000"/>
                </a:solidFill>
                <a:latin typeface="Microsoft Sans Serif"/>
                <a:ea typeface="DejaVu Sans"/>
              </a:rPr>
              <a:t> </a:t>
            </a:r>
            <a:r>
              <a:rPr lang="en-IN" sz="1400" b="0" strike="noStrike" spc="-15">
                <a:solidFill>
                  <a:srgbClr val="000000"/>
                </a:solidFill>
                <a:latin typeface="Microsoft Sans Serif"/>
                <a:ea typeface="DejaVu Sans"/>
              </a:rPr>
              <a:t>and</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relevant</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call-to- </a:t>
            </a:r>
            <a:r>
              <a:rPr lang="en-IN" sz="1400" b="0" strike="noStrike" spc="-361">
                <a:solidFill>
                  <a:srgbClr val="000000"/>
                </a:solidFill>
                <a:latin typeface="Microsoft Sans Serif"/>
                <a:ea typeface="DejaVu Sans"/>
              </a:rPr>
              <a:t> </a:t>
            </a:r>
            <a:r>
              <a:rPr lang="en-IN" sz="1400" b="0" strike="noStrike" spc="-12">
                <a:solidFill>
                  <a:srgbClr val="000000"/>
                </a:solidFill>
                <a:latin typeface="Microsoft Sans Serif"/>
                <a:ea typeface="DejaVu Sans"/>
              </a:rPr>
              <a:t>action.</a:t>
            </a:r>
            <a:endParaRPr lang="en-IN" sz="14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419400" y="373681"/>
            <a:ext cx="830412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2216160" indent="-2183040">
              <a:lnSpc>
                <a:spcPct val="115000"/>
              </a:lnSpc>
              <a:spcBef>
                <a:spcPts val="99"/>
              </a:spcBef>
            </a:pPr>
            <a:r>
              <a:rPr lang="en-IN" sz="1400" b="1" strike="noStrike" spc="-7">
                <a:solidFill>
                  <a:srgbClr val="434343"/>
                </a:solidFill>
                <a:latin typeface="Arial"/>
                <a:ea typeface="DejaVu Sans"/>
              </a:rPr>
              <a:t>Part</a:t>
            </a:r>
            <a:r>
              <a:rPr lang="en-IN" sz="1400" b="1" strike="noStrike" spc="9">
                <a:solidFill>
                  <a:srgbClr val="434343"/>
                </a:solidFill>
                <a:latin typeface="Arial"/>
                <a:ea typeface="DejaVu Sans"/>
              </a:rPr>
              <a:t> </a:t>
            </a:r>
            <a:r>
              <a:rPr lang="en-IN" sz="1400" b="1" strike="noStrike" spc="-12">
                <a:solidFill>
                  <a:srgbClr val="434343"/>
                </a:solidFill>
                <a:latin typeface="Arial"/>
                <a:ea typeface="DejaVu Sans"/>
              </a:rPr>
              <a:t>4:</a:t>
            </a:r>
            <a:r>
              <a:rPr lang="en-IN" sz="1400" b="1" strike="noStrike" spc="-7">
                <a:solidFill>
                  <a:srgbClr val="434343"/>
                </a:solidFill>
                <a:latin typeface="Arial"/>
                <a:ea typeface="DejaVu Sans"/>
              </a:rPr>
              <a:t> </a:t>
            </a:r>
            <a:r>
              <a:rPr lang="en-IN" sz="1400" b="1" strike="noStrike" spc="-15">
                <a:solidFill>
                  <a:srgbClr val="434343"/>
                </a:solidFill>
                <a:latin typeface="Arial"/>
                <a:ea typeface="DejaVu Sans"/>
              </a:rPr>
              <a:t>Content</a:t>
            </a:r>
            <a:r>
              <a:rPr lang="en-IN" sz="1400" b="1" strike="noStrike" spc="66">
                <a:solidFill>
                  <a:srgbClr val="434343"/>
                </a:solidFill>
                <a:latin typeface="Arial"/>
                <a:ea typeface="DejaVu Sans"/>
              </a:rPr>
              <a:t> </a:t>
            </a:r>
            <a:r>
              <a:rPr lang="en-IN" sz="1400" b="1" strike="noStrike" spc="-12">
                <a:solidFill>
                  <a:srgbClr val="434343"/>
                </a:solidFill>
                <a:latin typeface="Arial"/>
                <a:ea typeface="DejaVu Sans"/>
              </a:rPr>
              <a:t>Creation</a:t>
            </a:r>
            <a:r>
              <a:rPr lang="en-IN" sz="1400" b="1" strike="noStrike" spc="41">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9">
                <a:solidFill>
                  <a:srgbClr val="434343"/>
                </a:solidFill>
                <a:latin typeface="Arial"/>
                <a:ea typeface="DejaVu Sans"/>
              </a:rPr>
              <a:t> </a:t>
            </a:r>
            <a:r>
              <a:rPr lang="en-IN" sz="1400" b="1" strike="noStrike" spc="-12">
                <a:solidFill>
                  <a:srgbClr val="434343"/>
                </a:solidFill>
                <a:latin typeface="Arial"/>
                <a:ea typeface="DejaVu Sans"/>
              </a:rPr>
              <a:t>Curation</a:t>
            </a:r>
            <a:r>
              <a:rPr lang="en-IN" sz="1400" b="1" strike="noStrike" spc="41">
                <a:solidFill>
                  <a:srgbClr val="434343"/>
                </a:solidFill>
                <a:latin typeface="Arial"/>
                <a:ea typeface="DejaVu Sans"/>
              </a:rPr>
              <a:t> </a:t>
            </a:r>
            <a:r>
              <a:rPr lang="en-IN" sz="1400" b="1" strike="noStrike" spc="-15">
                <a:solidFill>
                  <a:srgbClr val="434343"/>
                </a:solidFill>
                <a:latin typeface="Arial"/>
                <a:ea typeface="DejaVu Sans"/>
              </a:rPr>
              <a:t>(Post</a:t>
            </a:r>
            <a:r>
              <a:rPr lang="en-IN" sz="1400" b="1" strike="noStrike" spc="35">
                <a:solidFill>
                  <a:srgbClr val="434343"/>
                </a:solidFill>
                <a:latin typeface="Arial"/>
                <a:ea typeface="DejaVu Sans"/>
              </a:rPr>
              <a:t> </a:t>
            </a:r>
            <a:r>
              <a:rPr lang="en-IN" sz="1400" b="1" strike="noStrike" spc="-15">
                <a:solidFill>
                  <a:srgbClr val="434343"/>
                </a:solidFill>
                <a:latin typeface="Arial"/>
                <a:ea typeface="DejaVu Sans"/>
              </a:rPr>
              <a:t>creations,</a:t>
            </a:r>
            <a:r>
              <a:rPr lang="en-IN" sz="1400" b="1" strike="noStrike" spc="46">
                <a:solidFill>
                  <a:srgbClr val="434343"/>
                </a:solidFill>
                <a:latin typeface="Arial"/>
                <a:ea typeface="DejaVu Sans"/>
              </a:rPr>
              <a:t> </a:t>
            </a:r>
            <a:r>
              <a:rPr lang="en-IN" sz="1400" b="1" strike="noStrike" spc="-15">
                <a:solidFill>
                  <a:srgbClr val="434343"/>
                </a:solidFill>
                <a:latin typeface="Arial"/>
                <a:ea typeface="DejaVu Sans"/>
              </a:rPr>
              <a:t>Designs/Video</a:t>
            </a:r>
            <a:r>
              <a:rPr lang="en-IN" sz="1400" b="1" strike="noStrike" spc="86">
                <a:solidFill>
                  <a:srgbClr val="434343"/>
                </a:solidFill>
                <a:latin typeface="Arial"/>
                <a:ea typeface="DejaVu Sans"/>
              </a:rPr>
              <a:t> </a:t>
            </a:r>
            <a:r>
              <a:rPr lang="en-IN" sz="1400" b="1" strike="noStrike" spc="-15">
                <a:solidFill>
                  <a:srgbClr val="434343"/>
                </a:solidFill>
                <a:latin typeface="Arial"/>
                <a:ea typeface="DejaVu Sans"/>
              </a:rPr>
              <a:t>Editing,</a:t>
            </a:r>
            <a:r>
              <a:rPr lang="en-IN" sz="1400" b="1" strike="noStrike" spc="41">
                <a:solidFill>
                  <a:srgbClr val="434343"/>
                </a:solidFill>
                <a:latin typeface="Arial"/>
                <a:ea typeface="DejaVu Sans"/>
              </a:rPr>
              <a:t> </a:t>
            </a:r>
            <a:r>
              <a:rPr lang="en-IN" sz="1400" b="1" strike="noStrike" spc="-21">
                <a:solidFill>
                  <a:srgbClr val="434343"/>
                </a:solidFill>
                <a:latin typeface="Arial"/>
                <a:ea typeface="DejaVu Sans"/>
              </a:rPr>
              <a:t>Ad</a:t>
            </a:r>
            <a:r>
              <a:rPr lang="en-IN" sz="1400" b="1" strike="noStrike" spc="41">
                <a:solidFill>
                  <a:srgbClr val="434343"/>
                </a:solidFill>
                <a:latin typeface="Arial"/>
                <a:ea typeface="DejaVu Sans"/>
              </a:rPr>
              <a:t> </a:t>
            </a:r>
            <a:r>
              <a:rPr lang="en-IN" sz="1400" b="1" strike="noStrike" spc="-15">
                <a:solidFill>
                  <a:srgbClr val="434343"/>
                </a:solidFill>
                <a:latin typeface="Arial"/>
                <a:ea typeface="DejaVu Sans"/>
              </a:rPr>
              <a:t>Campaigns</a:t>
            </a:r>
            <a:r>
              <a:rPr lang="en-IN" sz="1400" b="1" strike="noStrike" spc="69">
                <a:solidFill>
                  <a:srgbClr val="434343"/>
                </a:solidFill>
                <a:latin typeface="Arial"/>
                <a:ea typeface="DejaVu Sans"/>
              </a:rPr>
              <a:t> </a:t>
            </a:r>
            <a:r>
              <a:rPr lang="en-IN" sz="1400" b="1" strike="noStrike" spc="-21">
                <a:solidFill>
                  <a:srgbClr val="434343"/>
                </a:solidFill>
                <a:latin typeface="Arial"/>
                <a:ea typeface="DejaVu Sans"/>
              </a:rPr>
              <a:t>over </a:t>
            </a:r>
            <a:r>
              <a:rPr lang="en-IN" sz="1400" b="1" strike="noStrike" spc="-375">
                <a:solidFill>
                  <a:srgbClr val="434343"/>
                </a:solidFill>
                <a:latin typeface="Arial"/>
                <a:ea typeface="DejaVu Sans"/>
              </a:rPr>
              <a:t> </a:t>
            </a:r>
            <a:r>
              <a:rPr lang="en-IN" sz="1400" b="1" strike="noStrike" spc="-12">
                <a:solidFill>
                  <a:srgbClr val="434343"/>
                </a:solidFill>
                <a:latin typeface="Arial"/>
                <a:ea typeface="DejaVu Sans"/>
              </a:rPr>
              <a:t>Social</a:t>
            </a:r>
            <a:r>
              <a:rPr lang="en-IN" sz="1400" b="1" strike="noStrike" spc="26">
                <a:solidFill>
                  <a:srgbClr val="434343"/>
                </a:solidFill>
                <a:latin typeface="Arial"/>
                <a:ea typeface="DejaVu Sans"/>
              </a:rPr>
              <a:t> </a:t>
            </a:r>
            <a:r>
              <a:rPr lang="en-IN" sz="1400" b="1" strike="noStrike" spc="-12">
                <a:solidFill>
                  <a:srgbClr val="434343"/>
                </a:solidFill>
                <a:latin typeface="Arial"/>
                <a:ea typeface="DejaVu Sans"/>
              </a:rPr>
              <a:t>Media</a:t>
            </a:r>
            <a:r>
              <a:rPr lang="en-IN" sz="1400" b="1" strike="noStrike" spc="-15">
                <a:solidFill>
                  <a:srgbClr val="434343"/>
                </a:solidFill>
                <a:latin typeface="Arial"/>
                <a:ea typeface="DejaVu Sans"/>
              </a:rPr>
              <a:t> and</a:t>
            </a:r>
            <a:r>
              <a:rPr lang="en-IN" sz="1400" b="1" strike="noStrike" spc="26">
                <a:solidFill>
                  <a:srgbClr val="434343"/>
                </a:solidFill>
                <a:latin typeface="Arial"/>
                <a:ea typeface="DejaVu Sans"/>
              </a:rPr>
              <a:t> </a:t>
            </a:r>
            <a:r>
              <a:rPr lang="en-IN" sz="1400" b="1" strike="noStrike" spc="-7">
                <a:solidFill>
                  <a:srgbClr val="434343"/>
                </a:solidFill>
                <a:latin typeface="Arial"/>
                <a:ea typeface="DejaVu Sans"/>
              </a:rPr>
              <a:t>Email</a:t>
            </a:r>
            <a:r>
              <a:rPr lang="en-IN" sz="1400" b="1" strike="noStrike" spc="-12">
                <a:solidFill>
                  <a:srgbClr val="434343"/>
                </a:solidFill>
                <a:latin typeface="Arial"/>
                <a:ea typeface="DejaVu Sans"/>
              </a:rPr>
              <a:t> </a:t>
            </a:r>
            <a:r>
              <a:rPr lang="en-IN" sz="1400" b="1" strike="noStrike" spc="-15">
                <a:solidFill>
                  <a:srgbClr val="434343"/>
                </a:solidFill>
                <a:latin typeface="Arial"/>
                <a:ea typeface="DejaVu Sans"/>
              </a:rPr>
              <a:t>Ideation</a:t>
            </a:r>
            <a:r>
              <a:rPr lang="en-IN" sz="1400" b="1" strike="noStrike" spc="49">
                <a:solidFill>
                  <a:srgbClr val="434343"/>
                </a:solidFill>
                <a:latin typeface="Arial"/>
                <a:ea typeface="DejaVu Sans"/>
              </a:rPr>
              <a:t> </a:t>
            </a:r>
            <a:r>
              <a:rPr lang="en-IN" sz="1400" b="1" strike="noStrike" spc="-15">
                <a:solidFill>
                  <a:srgbClr val="434343"/>
                </a:solidFill>
                <a:latin typeface="Arial"/>
                <a:ea typeface="DejaVu Sans"/>
              </a:rPr>
              <a:t>and</a:t>
            </a:r>
            <a:r>
              <a:rPr lang="en-IN" sz="1400" b="1" strike="noStrike" spc="1">
                <a:solidFill>
                  <a:srgbClr val="434343"/>
                </a:solidFill>
                <a:latin typeface="Arial"/>
                <a:ea typeface="DejaVu Sans"/>
              </a:rPr>
              <a:t> </a:t>
            </a:r>
            <a:r>
              <a:rPr lang="en-IN" sz="1400" b="1" strike="noStrike" spc="-12">
                <a:solidFill>
                  <a:srgbClr val="434343"/>
                </a:solidFill>
                <a:latin typeface="Arial"/>
                <a:ea typeface="DejaVu Sans"/>
              </a:rPr>
              <a:t>Creation)</a:t>
            </a:r>
            <a:endParaRPr lang="en-IN" sz="1400" b="0" strike="noStrike" spc="-1">
              <a:latin typeface="Arial"/>
            </a:endParaRPr>
          </a:p>
        </p:txBody>
      </p:sp>
      <p:sp>
        <p:nvSpPr>
          <p:cNvPr id="162" name="CustomShape 2"/>
          <p:cNvSpPr/>
          <p:nvPr/>
        </p:nvSpPr>
        <p:spPr>
          <a:xfrm>
            <a:off x="1014480" y="2099520"/>
            <a:ext cx="7415280" cy="873407"/>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12600">
              <a:lnSpc>
                <a:spcPct val="100000"/>
              </a:lnSpc>
              <a:spcBef>
                <a:spcPts val="91"/>
              </a:spcBef>
            </a:pPr>
            <a:r>
              <a:rPr lang="en-IN" sz="1400" b="1" strike="noStrike" spc="-21">
                <a:solidFill>
                  <a:srgbClr val="000000"/>
                </a:solidFill>
                <a:latin typeface="Arial"/>
                <a:ea typeface="DejaVu Sans"/>
              </a:rPr>
              <a:t>Ad</a:t>
            </a:r>
            <a:r>
              <a:rPr lang="en-IN" sz="1400" b="1" strike="noStrike" spc="26">
                <a:solidFill>
                  <a:srgbClr val="000000"/>
                </a:solidFill>
                <a:latin typeface="Arial"/>
                <a:ea typeface="DejaVu Sans"/>
              </a:rPr>
              <a:t> </a:t>
            </a:r>
            <a:r>
              <a:rPr lang="en-IN" sz="1400" b="1" strike="noStrike" spc="-15">
                <a:solidFill>
                  <a:srgbClr val="000000"/>
                </a:solidFill>
                <a:latin typeface="Arial"/>
                <a:ea typeface="DejaVu Sans"/>
              </a:rPr>
              <a:t>Campaigns</a:t>
            </a:r>
            <a:r>
              <a:rPr lang="en-IN" sz="1400" b="1" strike="noStrike" spc="35">
                <a:solidFill>
                  <a:srgbClr val="000000"/>
                </a:solidFill>
                <a:latin typeface="Arial"/>
                <a:ea typeface="DejaVu Sans"/>
              </a:rPr>
              <a:t> </a:t>
            </a:r>
            <a:r>
              <a:rPr lang="en-IN" sz="1400" b="1" strike="noStrike" spc="-15">
                <a:solidFill>
                  <a:srgbClr val="000000"/>
                </a:solidFill>
                <a:latin typeface="Arial"/>
                <a:ea typeface="DejaVu Sans"/>
              </a:rPr>
              <a:t>for</a:t>
            </a:r>
            <a:r>
              <a:rPr lang="en-IN" sz="1400" b="1" strike="noStrike" spc="21">
                <a:solidFill>
                  <a:srgbClr val="000000"/>
                </a:solidFill>
                <a:latin typeface="Arial"/>
                <a:ea typeface="DejaVu Sans"/>
              </a:rPr>
              <a:t> </a:t>
            </a:r>
            <a:r>
              <a:rPr lang="en-IN" sz="1400" b="1" strike="noStrike" spc="-12">
                <a:solidFill>
                  <a:srgbClr val="000000"/>
                </a:solidFill>
                <a:latin typeface="Arial"/>
                <a:ea typeface="DejaVu Sans"/>
              </a:rPr>
              <a:t>email</a:t>
            </a:r>
            <a:r>
              <a:rPr lang="en-IN" sz="1400" b="1" strike="noStrike" spc="9">
                <a:solidFill>
                  <a:srgbClr val="000000"/>
                </a:solidFill>
                <a:latin typeface="Arial"/>
                <a:ea typeface="DejaVu Sans"/>
              </a:rPr>
              <a:t> </a:t>
            </a:r>
            <a:r>
              <a:rPr lang="en-IN" sz="1400" b="1" strike="noStrike" spc="-15">
                <a:solidFill>
                  <a:srgbClr val="000000"/>
                </a:solidFill>
                <a:latin typeface="Arial"/>
                <a:ea typeface="DejaVu Sans"/>
              </a:rPr>
              <a:t>marketing:</a:t>
            </a:r>
            <a:endParaRPr lang="en-IN" sz="1400" b="0" strike="noStrike" spc="-1">
              <a:latin typeface="Arial"/>
            </a:endParaRPr>
          </a:p>
          <a:p>
            <a:pPr marL="12600">
              <a:lnSpc>
                <a:spcPct val="100000"/>
              </a:lnSpc>
              <a:spcBef>
                <a:spcPts val="14"/>
              </a:spcBef>
            </a:pPr>
            <a:endParaRPr lang="en-IN" sz="1400" b="0" strike="noStrike" spc="-1">
              <a:latin typeface="Arial"/>
            </a:endParaRPr>
          </a:p>
          <a:p>
            <a:pPr marL="12600">
              <a:lnSpc>
                <a:spcPct val="100000"/>
              </a:lnSpc>
            </a:pPr>
            <a:r>
              <a:rPr lang="en-IN" sz="1400" b="0" strike="noStrike" spc="-7">
                <a:solidFill>
                  <a:srgbClr val="000000"/>
                </a:solidFill>
                <a:latin typeface="Microsoft Sans Serif"/>
                <a:ea typeface="DejaVu Sans"/>
              </a:rPr>
              <a:t>Come</a:t>
            </a:r>
            <a:r>
              <a:rPr lang="en-IN" sz="1400" b="0" strike="noStrike" spc="7">
                <a:solidFill>
                  <a:srgbClr val="000000"/>
                </a:solidFill>
                <a:latin typeface="Microsoft Sans Serif"/>
                <a:ea typeface="DejaVu Sans"/>
              </a:rPr>
              <a:t> </a:t>
            </a:r>
            <a:r>
              <a:rPr lang="en-IN" sz="1400" b="0" strike="noStrike" spc="-12">
                <a:solidFill>
                  <a:srgbClr val="000000"/>
                </a:solidFill>
                <a:latin typeface="Microsoft Sans Serif"/>
                <a:ea typeface="DejaVu Sans"/>
              </a:rPr>
              <a:t>up</a:t>
            </a:r>
            <a:r>
              <a:rPr lang="en-IN" sz="1400" b="0" strike="noStrike" spc="26">
                <a:solidFill>
                  <a:srgbClr val="000000"/>
                </a:solidFill>
                <a:latin typeface="Microsoft Sans Serif"/>
                <a:ea typeface="DejaVu Sans"/>
              </a:rPr>
              <a:t> </a:t>
            </a:r>
            <a:r>
              <a:rPr lang="en-IN" sz="1400" b="0" strike="noStrike" spc="-15">
                <a:solidFill>
                  <a:srgbClr val="000000"/>
                </a:solidFill>
                <a:latin typeface="Microsoft Sans Serif"/>
                <a:ea typeface="DejaVu Sans"/>
              </a:rPr>
              <a:t>with</a:t>
            </a:r>
            <a:r>
              <a:rPr lang="en-IN" sz="1400" b="0" strike="noStrike" spc="60">
                <a:solidFill>
                  <a:srgbClr val="000000"/>
                </a:solidFill>
                <a:latin typeface="Microsoft Sans Serif"/>
                <a:ea typeface="DejaVu Sans"/>
              </a:rPr>
              <a:t> </a:t>
            </a:r>
            <a:r>
              <a:rPr lang="en-IN" sz="1400" b="0" strike="noStrike" spc="-7">
                <a:solidFill>
                  <a:srgbClr val="000000"/>
                </a:solidFill>
                <a:latin typeface="Microsoft Sans Serif"/>
                <a:ea typeface="DejaVu Sans"/>
              </a:rPr>
              <a:t>2</a:t>
            </a:r>
            <a:r>
              <a:rPr lang="en-IN" sz="1400" b="0" strike="noStrike" spc="7">
                <a:solidFill>
                  <a:srgbClr val="000000"/>
                </a:solidFill>
                <a:latin typeface="Microsoft Sans Serif"/>
                <a:ea typeface="DejaVu Sans"/>
              </a:rPr>
              <a:t> </a:t>
            </a:r>
            <a:r>
              <a:rPr lang="en-IN" sz="1400" b="0" strike="noStrike" spc="-12">
                <a:solidFill>
                  <a:srgbClr val="000000"/>
                </a:solidFill>
                <a:latin typeface="Microsoft Sans Serif"/>
                <a:ea typeface="DejaVu Sans"/>
              </a:rPr>
              <a:t>email</a:t>
            </a:r>
            <a:r>
              <a:rPr lang="en-IN" sz="1400" b="0" strike="noStrike" spc="41">
                <a:solidFill>
                  <a:srgbClr val="000000"/>
                </a:solidFill>
                <a:latin typeface="Microsoft Sans Serif"/>
                <a:ea typeface="DejaVu Sans"/>
              </a:rPr>
              <a:t> </a:t>
            </a:r>
            <a:r>
              <a:rPr lang="en-IN" sz="1400" b="0" strike="noStrike" spc="-7">
                <a:solidFill>
                  <a:srgbClr val="000000"/>
                </a:solidFill>
                <a:latin typeface="Microsoft Sans Serif"/>
                <a:ea typeface="DejaVu Sans"/>
              </a:rPr>
              <a:t>ad</a:t>
            </a:r>
            <a:r>
              <a:rPr lang="en-IN" sz="1400" b="0" strike="noStrike" spc="9">
                <a:solidFill>
                  <a:srgbClr val="000000"/>
                </a:solidFill>
                <a:latin typeface="Microsoft Sans Serif"/>
                <a:ea typeface="DejaVu Sans"/>
              </a:rPr>
              <a:t> </a:t>
            </a:r>
            <a:r>
              <a:rPr lang="en-IN" sz="1400" b="0" strike="noStrike" spc="-12">
                <a:solidFill>
                  <a:srgbClr val="000000"/>
                </a:solidFill>
                <a:latin typeface="Microsoft Sans Serif"/>
                <a:ea typeface="DejaVu Sans"/>
              </a:rPr>
              <a:t>campaigns</a:t>
            </a:r>
            <a:r>
              <a:rPr lang="en-IN" sz="1400" b="0" strike="noStrike" spc="60">
                <a:solidFill>
                  <a:srgbClr val="000000"/>
                </a:solidFill>
                <a:latin typeface="Microsoft Sans Serif"/>
                <a:ea typeface="DejaVu Sans"/>
              </a:rPr>
              <a:t> </a:t>
            </a:r>
            <a:r>
              <a:rPr lang="en-IN" sz="1400" b="0" strike="noStrike" spc="-15">
                <a:solidFill>
                  <a:srgbClr val="000000"/>
                </a:solidFill>
                <a:latin typeface="Microsoft Sans Serif"/>
                <a:ea typeface="DejaVu Sans"/>
              </a:rPr>
              <a:t>with</a:t>
            </a:r>
            <a:r>
              <a:rPr lang="en-IN" sz="1400" b="0" strike="noStrike" spc="35">
                <a:solidFill>
                  <a:srgbClr val="000000"/>
                </a:solidFill>
                <a:latin typeface="Microsoft Sans Serif"/>
                <a:ea typeface="DejaVu Sans"/>
              </a:rPr>
              <a:t> </a:t>
            </a:r>
            <a:r>
              <a:rPr lang="en-IN" sz="1400" b="0" strike="noStrike" spc="-7">
                <a:solidFill>
                  <a:srgbClr val="000000"/>
                </a:solidFill>
                <a:latin typeface="Microsoft Sans Serif"/>
                <a:ea typeface="DejaVu Sans"/>
              </a:rPr>
              <a:t>the</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mentioned</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goals:</a:t>
            </a:r>
            <a:r>
              <a:rPr lang="en-IN" sz="1400" b="0" strike="noStrike" spc="35">
                <a:solidFill>
                  <a:srgbClr val="000000"/>
                </a:solidFill>
                <a:latin typeface="Microsoft Sans Serif"/>
                <a:ea typeface="DejaVu Sans"/>
              </a:rPr>
              <a:t> </a:t>
            </a:r>
            <a:r>
              <a:rPr lang="en-IN" sz="1400" b="0" strike="noStrike" spc="-12">
                <a:solidFill>
                  <a:srgbClr val="000000"/>
                </a:solidFill>
                <a:latin typeface="Microsoft Sans Serif"/>
                <a:ea typeface="DejaVu Sans"/>
              </a:rPr>
              <a:t>brand</a:t>
            </a:r>
            <a:r>
              <a:rPr lang="en-IN" sz="1400" b="0" strike="noStrike" spc="60">
                <a:solidFill>
                  <a:srgbClr val="000000"/>
                </a:solidFill>
                <a:latin typeface="Microsoft Sans Serif"/>
                <a:ea typeface="DejaVu Sans"/>
              </a:rPr>
              <a:t> </a:t>
            </a:r>
            <a:r>
              <a:rPr lang="en-IN" sz="1400" b="0" strike="noStrike" spc="-12">
                <a:solidFill>
                  <a:srgbClr val="000000"/>
                </a:solidFill>
                <a:latin typeface="Microsoft Sans Serif"/>
                <a:ea typeface="DejaVu Sans"/>
              </a:rPr>
              <a:t>awareness</a:t>
            </a:r>
            <a:r>
              <a:rPr lang="en-IN" sz="1400" b="0" strike="noStrike" spc="86">
                <a:solidFill>
                  <a:srgbClr val="000000"/>
                </a:solidFill>
                <a:latin typeface="Microsoft Sans Serif"/>
                <a:ea typeface="DejaVu Sans"/>
              </a:rPr>
              <a:t> </a:t>
            </a:r>
            <a:r>
              <a:rPr lang="en-IN" sz="1400" b="0" strike="noStrike" spc="-12">
                <a:solidFill>
                  <a:srgbClr val="000000"/>
                </a:solidFill>
                <a:latin typeface="Microsoft Sans Serif"/>
                <a:ea typeface="DejaVu Sans"/>
              </a:rPr>
              <a:t>&amp;</a:t>
            </a:r>
            <a:r>
              <a:rPr lang="en-IN" sz="1400" b="0" strike="noStrike" spc="21">
                <a:solidFill>
                  <a:srgbClr val="000000"/>
                </a:solidFill>
                <a:latin typeface="Microsoft Sans Serif"/>
                <a:ea typeface="DejaVu Sans"/>
              </a:rPr>
              <a:t> </a:t>
            </a:r>
            <a:r>
              <a:rPr lang="en-IN" sz="1400" b="0" strike="noStrike" spc="-12">
                <a:solidFill>
                  <a:srgbClr val="000000"/>
                </a:solidFill>
                <a:latin typeface="Microsoft Sans Serif"/>
                <a:ea typeface="DejaVu Sans"/>
              </a:rPr>
              <a:t>generating </a:t>
            </a:r>
            <a:r>
              <a:rPr lang="en-IN" sz="1400" b="0" strike="noStrike" spc="-355">
                <a:solidFill>
                  <a:srgbClr val="000000"/>
                </a:solidFill>
                <a:latin typeface="Microsoft Sans Serif"/>
                <a:ea typeface="DejaVu Sans"/>
              </a:rPr>
              <a:t> </a:t>
            </a:r>
            <a:r>
              <a:rPr lang="en-IN" sz="1400" b="0" strike="noStrike" spc="-12">
                <a:solidFill>
                  <a:srgbClr val="000000"/>
                </a:solidFill>
                <a:latin typeface="Microsoft Sans Serif"/>
                <a:ea typeface="DejaVu Sans"/>
              </a:rPr>
              <a:t>leads</a:t>
            </a:r>
            <a:endParaRPr lang="en-IN" sz="1400" b="0" strike="noStrike" spc="-1">
              <a:latin typeface="Arial"/>
            </a:endParaRPr>
          </a:p>
        </p:txBody>
      </p:sp>
      <p:sp>
        <p:nvSpPr>
          <p:cNvPr id="163" name="CustomShape 3"/>
          <p:cNvSpPr/>
          <p:nvPr/>
        </p:nvSpPr>
        <p:spPr>
          <a:xfrm>
            <a:off x="846000" y="1369800"/>
            <a:ext cx="2687760" cy="338070"/>
          </a:xfrm>
          <a:prstGeom prst="rect">
            <a:avLst/>
          </a:prstGeom>
          <a:noFill/>
          <a:ln>
            <a:noFill/>
          </a:ln>
        </p:spPr>
        <p:style>
          <a:lnRef idx="0">
            <a:scrgbClr r="0" g="0" b="0"/>
          </a:lnRef>
          <a:fillRef idx="0">
            <a:scrgbClr r="0" g="0" b="0"/>
          </a:fillRef>
          <a:effectRef idx="0">
            <a:scrgbClr r="0" g="0" b="0"/>
          </a:effectRef>
          <a:fontRef idx="minor"/>
        </p:style>
        <p:txBody>
          <a:bodyPr lIns="0" tIns="14760" rIns="0" bIns="0">
            <a:spAutoFit/>
          </a:bodyPr>
          <a:lstStyle/>
          <a:p>
            <a:pPr marL="12600">
              <a:lnSpc>
                <a:spcPct val="100000"/>
              </a:lnSpc>
              <a:spcBef>
                <a:spcPts val="116"/>
              </a:spcBef>
            </a:pPr>
            <a:r>
              <a:rPr lang="en-IN" sz="2100" b="1" strike="noStrike" spc="-1">
                <a:solidFill>
                  <a:srgbClr val="434343"/>
                </a:solidFill>
                <a:latin typeface="Arial"/>
                <a:ea typeface="DejaVu Sans"/>
              </a:rPr>
              <a:t>Email</a:t>
            </a:r>
            <a:r>
              <a:rPr lang="en-IN" sz="2100" b="1" strike="noStrike" spc="-52">
                <a:solidFill>
                  <a:srgbClr val="434343"/>
                </a:solidFill>
                <a:latin typeface="Arial"/>
                <a:ea typeface="DejaVu Sans"/>
              </a:rPr>
              <a:t> </a:t>
            </a:r>
            <a:r>
              <a:rPr lang="en-IN" sz="2100" b="1" strike="noStrike" spc="-26">
                <a:solidFill>
                  <a:srgbClr val="434343"/>
                </a:solidFill>
                <a:latin typeface="Arial"/>
                <a:ea typeface="DejaVu Sans"/>
              </a:rPr>
              <a:t>Ad</a:t>
            </a:r>
            <a:r>
              <a:rPr lang="en-IN" sz="2100" b="1" strike="noStrike" spc="9">
                <a:solidFill>
                  <a:srgbClr val="434343"/>
                </a:solidFill>
                <a:latin typeface="Arial"/>
                <a:ea typeface="DejaVu Sans"/>
              </a:rPr>
              <a:t> </a:t>
            </a:r>
            <a:r>
              <a:rPr lang="en-IN" sz="2100" b="1" strike="noStrike" spc="1">
                <a:solidFill>
                  <a:srgbClr val="434343"/>
                </a:solidFill>
                <a:latin typeface="Arial"/>
                <a:ea typeface="DejaVu Sans"/>
              </a:rPr>
              <a:t>Campaigns</a:t>
            </a:r>
            <a:endParaRPr lang="en-IN" sz="21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720000" y="0"/>
            <a:ext cx="7272720" cy="679316"/>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3164760" indent="-3152160" algn="ctr">
              <a:lnSpc>
                <a:spcPct val="114000"/>
              </a:lnSpc>
              <a:spcBef>
                <a:spcPts val="99"/>
              </a:spcBef>
            </a:pPr>
            <a:r>
              <a:rPr lang="en-IN" sz="1900" b="1" strike="noStrike" spc="-7" dirty="0">
                <a:solidFill>
                  <a:srgbClr val="434343"/>
                </a:solidFill>
                <a:latin typeface="Arial"/>
                <a:ea typeface="DejaVu Sans"/>
              </a:rPr>
              <a:t>Part</a:t>
            </a:r>
            <a:r>
              <a:rPr lang="en-IN" sz="1900" b="1" strike="noStrike" spc="-12" dirty="0">
                <a:solidFill>
                  <a:srgbClr val="434343"/>
                </a:solidFill>
                <a:latin typeface="Arial"/>
                <a:ea typeface="DejaVu Sans"/>
              </a:rPr>
              <a:t> </a:t>
            </a:r>
            <a:r>
              <a:rPr lang="en-IN" sz="1900" b="1" strike="noStrike" spc="-7" dirty="0">
                <a:solidFill>
                  <a:srgbClr val="434343"/>
                </a:solidFill>
                <a:latin typeface="Arial"/>
                <a:ea typeface="DejaVu Sans"/>
              </a:rPr>
              <a:t>1:</a:t>
            </a:r>
            <a:r>
              <a:rPr lang="en-IN" sz="1900" b="1" strike="noStrike" spc="9" dirty="0">
                <a:solidFill>
                  <a:srgbClr val="434343"/>
                </a:solidFill>
                <a:latin typeface="Arial"/>
                <a:ea typeface="DejaVu Sans"/>
              </a:rPr>
              <a:t> </a:t>
            </a:r>
            <a:r>
              <a:rPr lang="en-IN" sz="1900" b="1" strike="noStrike" spc="-12" dirty="0">
                <a:solidFill>
                  <a:srgbClr val="434343"/>
                </a:solidFill>
                <a:latin typeface="Arial"/>
                <a:ea typeface="DejaVu Sans"/>
              </a:rPr>
              <a:t>Brand</a:t>
            </a:r>
            <a:r>
              <a:rPr lang="en-IN" sz="1900" b="1" strike="noStrike" spc="7" dirty="0">
                <a:solidFill>
                  <a:srgbClr val="434343"/>
                </a:solidFill>
                <a:latin typeface="Arial"/>
                <a:ea typeface="DejaVu Sans"/>
              </a:rPr>
              <a:t> </a:t>
            </a:r>
            <a:r>
              <a:rPr lang="en-IN" sz="1900" b="1" strike="noStrike" spc="-21" dirty="0">
                <a:solidFill>
                  <a:srgbClr val="434343"/>
                </a:solidFill>
                <a:latin typeface="Arial"/>
                <a:ea typeface="DejaVu Sans"/>
              </a:rPr>
              <a:t>study,</a:t>
            </a:r>
            <a:r>
              <a:rPr lang="en-IN" sz="1900" b="1" strike="noStrike" spc="92" dirty="0">
                <a:solidFill>
                  <a:srgbClr val="434343"/>
                </a:solidFill>
                <a:latin typeface="Arial"/>
                <a:ea typeface="DejaVu Sans"/>
              </a:rPr>
              <a:t> </a:t>
            </a:r>
            <a:r>
              <a:rPr lang="en-IN" sz="1900" b="1" strike="noStrike" spc="-12" dirty="0">
                <a:solidFill>
                  <a:srgbClr val="434343"/>
                </a:solidFill>
                <a:latin typeface="Arial"/>
                <a:ea typeface="DejaVu Sans"/>
              </a:rPr>
              <a:t>Competitor</a:t>
            </a:r>
            <a:r>
              <a:rPr lang="en-IN" sz="1900" b="1" strike="noStrike" spc="46" dirty="0">
                <a:solidFill>
                  <a:srgbClr val="434343"/>
                </a:solidFill>
                <a:latin typeface="Arial"/>
                <a:ea typeface="DejaVu Sans"/>
              </a:rPr>
              <a:t> </a:t>
            </a:r>
            <a:r>
              <a:rPr lang="en-IN" sz="1900" b="1" strike="noStrike" spc="-15" dirty="0">
                <a:solidFill>
                  <a:srgbClr val="434343"/>
                </a:solidFill>
                <a:latin typeface="Arial"/>
                <a:ea typeface="DejaVu Sans"/>
              </a:rPr>
              <a:t>Analysis</a:t>
            </a:r>
            <a:r>
              <a:rPr lang="en-IN" sz="1900" b="1" strike="noStrike" spc="114" dirty="0">
                <a:solidFill>
                  <a:srgbClr val="434343"/>
                </a:solidFill>
                <a:latin typeface="Arial"/>
                <a:ea typeface="DejaVu Sans"/>
              </a:rPr>
              <a:t> </a:t>
            </a:r>
            <a:r>
              <a:rPr lang="en-IN" sz="1900" b="1" strike="noStrike" spc="-7" dirty="0">
                <a:solidFill>
                  <a:srgbClr val="434343"/>
                </a:solidFill>
                <a:latin typeface="Arial"/>
                <a:ea typeface="DejaVu Sans"/>
              </a:rPr>
              <a:t>&amp; </a:t>
            </a:r>
            <a:r>
              <a:rPr lang="en-IN" sz="1900" b="1" strike="noStrike" spc="-12" dirty="0">
                <a:solidFill>
                  <a:srgbClr val="434343"/>
                </a:solidFill>
                <a:latin typeface="Arial"/>
                <a:ea typeface="DejaVu Sans"/>
              </a:rPr>
              <a:t>Buyer’s/Audience’s </a:t>
            </a:r>
            <a:r>
              <a:rPr lang="en-IN" sz="1900" b="1" strike="noStrike" spc="-517" dirty="0">
                <a:solidFill>
                  <a:srgbClr val="434343"/>
                </a:solidFill>
                <a:latin typeface="Arial"/>
                <a:ea typeface="DejaVu Sans"/>
              </a:rPr>
              <a:t> </a:t>
            </a:r>
            <a:r>
              <a:rPr lang="en-IN" sz="1900" b="1" strike="noStrike" spc="-7" dirty="0">
                <a:solidFill>
                  <a:srgbClr val="434343"/>
                </a:solidFill>
                <a:latin typeface="Arial"/>
                <a:ea typeface="DejaVu Sans"/>
              </a:rPr>
              <a:t>Persona</a:t>
            </a:r>
            <a:endParaRPr lang="en-IN" sz="1900" b="0" strike="noStrike" spc="-1" dirty="0">
              <a:latin typeface="Arial"/>
            </a:endParaRPr>
          </a:p>
        </p:txBody>
      </p:sp>
      <p:sp>
        <p:nvSpPr>
          <p:cNvPr id="125" name="CustomShape 2"/>
          <p:cNvSpPr/>
          <p:nvPr/>
        </p:nvSpPr>
        <p:spPr>
          <a:xfrm>
            <a:off x="288000" y="936000"/>
            <a:ext cx="8420040" cy="1519738"/>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329400" indent="-316800">
              <a:lnSpc>
                <a:spcPct val="100000"/>
              </a:lnSpc>
              <a:spcBef>
                <a:spcPts val="91"/>
              </a:spcBef>
              <a:buClr>
                <a:srgbClr val="000000"/>
              </a:buClr>
              <a:buFont typeface="Microsoft Sans Serif"/>
              <a:buChar char="●"/>
            </a:pPr>
            <a:r>
              <a:rPr lang="en-IN" sz="1400" b="1" strike="noStrike" spc="-26">
                <a:solidFill>
                  <a:srgbClr val="000000"/>
                </a:solidFill>
                <a:latin typeface="Arial"/>
                <a:ea typeface="DejaVu Sans"/>
              </a:rPr>
              <a:t>COMPANY/TOPIC for project: </a:t>
            </a:r>
            <a:r>
              <a:rPr lang="en-IN" sz="1300" b="1" strike="noStrike" spc="-26">
                <a:solidFill>
                  <a:srgbClr val="000000"/>
                </a:solidFill>
                <a:latin typeface="Arial"/>
                <a:ea typeface="DejaVu Sans"/>
              </a:rPr>
              <a:t>HDFC BANK</a:t>
            </a:r>
            <a:endParaRPr lang="en-IN" sz="1300" b="0" strike="noStrike" spc="-1">
              <a:latin typeface="Arial"/>
            </a:endParaRPr>
          </a:p>
          <a:p>
            <a:pPr marL="329400" indent="-316800">
              <a:lnSpc>
                <a:spcPct val="100000"/>
              </a:lnSpc>
              <a:spcBef>
                <a:spcPts val="91"/>
              </a:spcBef>
              <a:buClr>
                <a:srgbClr val="000000"/>
              </a:buClr>
              <a:buFont typeface="Microsoft Sans Serif"/>
              <a:buChar char="●"/>
            </a:pPr>
            <a:r>
              <a:rPr lang="en-IN" sz="1400" b="1" strike="noStrike" spc="-12">
                <a:solidFill>
                  <a:srgbClr val="000000"/>
                </a:solidFill>
                <a:latin typeface="Arial"/>
                <a:ea typeface="DejaVu Sans"/>
              </a:rPr>
              <a:t>Brand</a:t>
            </a:r>
            <a:r>
              <a:rPr lang="en-IN" sz="1400" b="1" strike="noStrike" spc="-7">
                <a:solidFill>
                  <a:srgbClr val="000000"/>
                </a:solidFill>
                <a:latin typeface="Arial"/>
                <a:ea typeface="DejaVu Sans"/>
              </a:rPr>
              <a:t> </a:t>
            </a:r>
            <a:r>
              <a:rPr lang="en-IN" sz="1400" b="1" strike="noStrike" spc="-15">
                <a:solidFill>
                  <a:srgbClr val="000000"/>
                </a:solidFill>
                <a:latin typeface="Arial"/>
                <a:ea typeface="DejaVu Sans"/>
              </a:rPr>
              <a:t>Messaging: </a:t>
            </a:r>
            <a:r>
              <a:rPr lang="en-IN" sz="1300" b="0" strike="noStrike" spc="-15">
                <a:solidFill>
                  <a:srgbClr val="000000"/>
                </a:solidFill>
                <a:latin typeface="Arial"/>
                <a:ea typeface="DejaVu Sans"/>
              </a:rPr>
              <a:t>Informativeecurity,Financial,</a:t>
            </a:r>
            <a:endParaRPr lang="en-IN" sz="1300" b="0" strike="noStrike" spc="-1">
              <a:latin typeface="Arial"/>
            </a:endParaRPr>
          </a:p>
          <a:p>
            <a:pPr marL="329400" indent="-316800">
              <a:lnSpc>
                <a:spcPct val="100000"/>
              </a:lnSpc>
              <a:spcBef>
                <a:spcPts val="91"/>
              </a:spcBef>
              <a:buClr>
                <a:srgbClr val="000000"/>
              </a:buClr>
              <a:buFont typeface="Microsoft Sans Serif"/>
              <a:buChar char="●"/>
            </a:pPr>
            <a:r>
              <a:rPr lang="en-IN" sz="1300" b="0" strike="noStrike" spc="-15">
                <a:solidFill>
                  <a:srgbClr val="000000"/>
                </a:solidFill>
                <a:latin typeface="Arial"/>
                <a:ea typeface="DejaVu Sans"/>
              </a:rPr>
              <a:t>New scheme&amp;intrest rate Updates</a:t>
            </a:r>
            <a:endParaRPr lang="en-IN" sz="1300" b="0" strike="noStrike" spc="-1">
              <a:latin typeface="Arial"/>
            </a:endParaRPr>
          </a:p>
          <a:p>
            <a:pPr>
              <a:lnSpc>
                <a:spcPct val="100000"/>
              </a:lnSpc>
              <a:spcBef>
                <a:spcPts val="91"/>
              </a:spcBef>
            </a:pPr>
            <a:r>
              <a:rPr lang="en-IN" sz="1300" b="0" u="sng" strike="noStrike" spc="-15">
                <a:solidFill>
                  <a:srgbClr val="0096A7"/>
                </a:solidFill>
                <a:uFillTx/>
                <a:latin typeface="Arial"/>
                <a:ea typeface="DejaVu Sans"/>
                <a:hlinkClick r:id="rId2"/>
              </a:rPr>
              <a:t>https://www.instagram.com/p/Ct6ZzRFrfGS/?utm_source=ig_web_copy_link&amp;igshid=MzRlODBiNWFlZA</a:t>
            </a:r>
            <a:r>
              <a:rPr lang="en-IN" sz="1300" b="0" strike="noStrike" spc="-15">
                <a:solidFill>
                  <a:srgbClr val="729FCF"/>
                </a:solidFill>
                <a:latin typeface="Arial"/>
                <a:ea typeface="DejaVu Sans"/>
              </a:rPr>
              <a:t>==</a:t>
            </a:r>
            <a:endParaRPr lang="en-IN" sz="1300" b="0" strike="noStrike" spc="-1">
              <a:latin typeface="Arial"/>
            </a:endParaRPr>
          </a:p>
          <a:p>
            <a:pPr>
              <a:lnSpc>
                <a:spcPct val="100000"/>
              </a:lnSpc>
              <a:spcBef>
                <a:spcPts val="91"/>
              </a:spcBef>
            </a:pPr>
            <a:endParaRPr lang="en-IN" sz="1300" b="0" strike="noStrike" spc="-1">
              <a:latin typeface="Arial"/>
            </a:endParaRPr>
          </a:p>
          <a:p>
            <a:pPr>
              <a:lnSpc>
                <a:spcPct val="100000"/>
              </a:lnSpc>
              <a:spcBef>
                <a:spcPts val="91"/>
              </a:spcBef>
            </a:pPr>
            <a:endParaRPr lang="en-IN" sz="1300" b="0" strike="noStrike" spc="-1">
              <a:latin typeface="Arial"/>
            </a:endParaRPr>
          </a:p>
          <a:p>
            <a:pPr>
              <a:lnSpc>
                <a:spcPct val="100000"/>
              </a:lnSpc>
              <a:spcBef>
                <a:spcPts val="91"/>
              </a:spcBef>
            </a:pPr>
            <a:endParaRPr lang="en-IN" sz="1300" b="0" strike="noStrike" spc="-1">
              <a:latin typeface="Arial"/>
            </a:endParaRPr>
          </a:p>
        </p:txBody>
      </p:sp>
      <p:sp>
        <p:nvSpPr>
          <p:cNvPr id="126" name="CustomShape 3"/>
          <p:cNvSpPr/>
          <p:nvPr/>
        </p:nvSpPr>
        <p:spPr>
          <a:xfrm>
            <a:off x="144000" y="4728601"/>
            <a:ext cx="8572680" cy="242465"/>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329400" indent="-316800">
              <a:lnSpc>
                <a:spcPct val="100000"/>
              </a:lnSpc>
              <a:spcBef>
                <a:spcPts val="91"/>
              </a:spcBef>
              <a:buClr>
                <a:srgbClr val="000000"/>
              </a:buClr>
              <a:buFont typeface="Microsoft Sans Serif"/>
              <a:buChar char="●"/>
            </a:pPr>
            <a:r>
              <a:rPr lang="en-IN" sz="1500" b="1" strike="noStrike" spc="-15">
                <a:solidFill>
                  <a:srgbClr val="000000"/>
                </a:solidFill>
                <a:latin typeface="Arial"/>
                <a:ea typeface="DejaVu Sans"/>
              </a:rPr>
              <a:t>tagline </a:t>
            </a:r>
            <a:r>
              <a:rPr lang="en-IN" sz="1400" b="1" strike="noStrike" spc="-15">
                <a:solidFill>
                  <a:srgbClr val="000000"/>
                </a:solidFill>
                <a:latin typeface="Arial"/>
                <a:ea typeface="DejaVu Sans"/>
              </a:rPr>
              <a:t>: </a:t>
            </a:r>
            <a:r>
              <a:rPr lang="en-IN" sz="1400" b="0" strike="noStrike" spc="-15">
                <a:solidFill>
                  <a:srgbClr val="000000"/>
                </a:solidFill>
                <a:latin typeface="Arial"/>
                <a:ea typeface="DejaVu Sans"/>
              </a:rPr>
              <a:t>we understand your world</a:t>
            </a:r>
            <a:endParaRPr lang="en-IN" sz="1400" b="0" strike="noStrike" spc="-1">
              <a:latin typeface="Arial"/>
            </a:endParaRPr>
          </a:p>
        </p:txBody>
      </p:sp>
      <p:pic>
        <p:nvPicPr>
          <p:cNvPr id="127" name="Picture 94"/>
          <p:cNvPicPr/>
          <p:nvPr/>
        </p:nvPicPr>
        <p:blipFill>
          <a:blip r:embed="rId3"/>
          <a:stretch/>
        </p:blipFill>
        <p:spPr>
          <a:xfrm>
            <a:off x="288000" y="2016000"/>
            <a:ext cx="3815640" cy="251964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179512" y="-23190"/>
            <a:ext cx="5724128" cy="666082"/>
          </a:xfrm>
          <a:prstGeom prst="rect">
            <a:avLst/>
          </a:prstGeom>
          <a:noFill/>
          <a:ln>
            <a:noFill/>
          </a:ln>
        </p:spPr>
        <p:style>
          <a:lnRef idx="0">
            <a:scrgbClr r="0" g="0" b="0"/>
          </a:lnRef>
          <a:fillRef idx="0">
            <a:scrgbClr r="0" g="0" b="0"/>
          </a:fillRef>
          <a:effectRef idx="0">
            <a:scrgbClr r="0" g="0" b="0"/>
          </a:effectRef>
          <a:fontRef idx="minor"/>
        </p:style>
        <p:txBody>
          <a:bodyPr wrap="square" lIns="0" tIns="50040" rIns="0" bIns="0">
            <a:spAutoFit/>
          </a:bodyPr>
          <a:lstStyle/>
          <a:p>
            <a:pPr marL="12600">
              <a:lnSpc>
                <a:spcPct val="100000"/>
              </a:lnSpc>
              <a:spcBef>
                <a:spcPts val="394"/>
              </a:spcBef>
            </a:pPr>
            <a:r>
              <a:rPr lang="en-IN" sz="2100" b="1" strike="noStrike" spc="-1" dirty="0">
                <a:solidFill>
                  <a:srgbClr val="434343"/>
                </a:solidFill>
                <a:latin typeface="Arial"/>
                <a:ea typeface="DejaVu Sans"/>
              </a:rPr>
              <a:t>Email</a:t>
            </a:r>
            <a:r>
              <a:rPr lang="en-IN" sz="2100" b="1" strike="noStrike" spc="-32" dirty="0">
                <a:solidFill>
                  <a:srgbClr val="434343"/>
                </a:solidFill>
                <a:latin typeface="Arial"/>
                <a:ea typeface="DejaVu Sans"/>
              </a:rPr>
              <a:t> </a:t>
            </a:r>
            <a:r>
              <a:rPr lang="en-IN" sz="2100" b="1" strike="noStrike" spc="-26" dirty="0">
                <a:solidFill>
                  <a:srgbClr val="434343"/>
                </a:solidFill>
                <a:latin typeface="Arial"/>
                <a:ea typeface="DejaVu Sans"/>
              </a:rPr>
              <a:t>Ad</a:t>
            </a:r>
            <a:r>
              <a:rPr lang="en-IN" sz="2100" b="1" strike="noStrike" spc="35" dirty="0">
                <a:solidFill>
                  <a:srgbClr val="434343"/>
                </a:solidFill>
                <a:latin typeface="Arial"/>
                <a:ea typeface="DejaVu Sans"/>
              </a:rPr>
              <a:t> </a:t>
            </a:r>
            <a:r>
              <a:rPr lang="en-IN" sz="2100" b="1" strike="noStrike" spc="1" dirty="0">
                <a:solidFill>
                  <a:srgbClr val="434343"/>
                </a:solidFill>
                <a:latin typeface="Arial"/>
                <a:ea typeface="DejaVu Sans"/>
              </a:rPr>
              <a:t>Campaign</a:t>
            </a:r>
            <a:r>
              <a:rPr lang="en-IN" sz="2100" b="1" strike="noStrike" spc="-75" dirty="0">
                <a:solidFill>
                  <a:srgbClr val="434343"/>
                </a:solidFill>
                <a:latin typeface="Arial"/>
                <a:ea typeface="DejaVu Sans"/>
              </a:rPr>
              <a:t> </a:t>
            </a:r>
            <a:r>
              <a:rPr lang="en-IN" sz="2100" b="1" strike="noStrike" spc="1" dirty="0">
                <a:solidFill>
                  <a:srgbClr val="434343"/>
                </a:solidFill>
                <a:latin typeface="Arial"/>
                <a:ea typeface="DejaVu Sans"/>
              </a:rPr>
              <a:t>1 </a:t>
            </a:r>
            <a:r>
              <a:rPr lang="en-IN" sz="2100" b="1" strike="noStrike" spc="-1" dirty="0">
                <a:solidFill>
                  <a:srgbClr val="434343"/>
                </a:solidFill>
                <a:latin typeface="Arial"/>
                <a:ea typeface="DejaVu Sans"/>
              </a:rPr>
              <a:t>-</a:t>
            </a:r>
            <a:r>
              <a:rPr lang="en-IN" sz="2100" b="1" strike="noStrike" spc="7" dirty="0">
                <a:solidFill>
                  <a:srgbClr val="434343"/>
                </a:solidFill>
                <a:latin typeface="Arial"/>
                <a:ea typeface="DejaVu Sans"/>
              </a:rPr>
              <a:t> </a:t>
            </a:r>
            <a:r>
              <a:rPr lang="en-IN" sz="2100" b="1" strike="noStrike" spc="1" dirty="0">
                <a:solidFill>
                  <a:srgbClr val="434343"/>
                </a:solidFill>
                <a:latin typeface="Arial"/>
                <a:ea typeface="DejaVu Sans"/>
              </a:rPr>
              <a:t>Brand</a:t>
            </a:r>
            <a:r>
              <a:rPr lang="en-IN" sz="2100" b="1" strike="noStrike" spc="-52" dirty="0">
                <a:solidFill>
                  <a:srgbClr val="434343"/>
                </a:solidFill>
                <a:latin typeface="Arial"/>
                <a:ea typeface="DejaVu Sans"/>
              </a:rPr>
              <a:t> </a:t>
            </a:r>
            <a:r>
              <a:rPr lang="en-IN" sz="2100" b="1" strike="noStrike" spc="-1" dirty="0">
                <a:solidFill>
                  <a:srgbClr val="434343"/>
                </a:solidFill>
                <a:latin typeface="Arial"/>
                <a:ea typeface="DejaVu Sans"/>
              </a:rPr>
              <a:t>Awareness</a:t>
            </a:r>
            <a:br>
              <a:rPr dirty="0"/>
            </a:br>
            <a:r>
              <a:rPr lang="en-IN" sz="1900" b="0" strike="noStrike" spc="-7" dirty="0">
                <a:solidFill>
                  <a:srgbClr val="000000"/>
                </a:solidFill>
                <a:latin typeface="Microsoft Sans Serif"/>
                <a:ea typeface="DejaVu Sans"/>
              </a:rPr>
              <a:t>(insert</a:t>
            </a:r>
            <a:r>
              <a:rPr lang="en-IN" sz="1900" b="0" strike="noStrike" spc="21" dirty="0">
                <a:solidFill>
                  <a:srgbClr val="000000"/>
                </a:solidFill>
                <a:latin typeface="Microsoft Sans Serif"/>
                <a:ea typeface="DejaVu Sans"/>
              </a:rPr>
              <a:t> </a:t>
            </a:r>
            <a:r>
              <a:rPr lang="en-IN" sz="1900" b="0" strike="noStrike" spc="-12" dirty="0" err="1">
                <a:solidFill>
                  <a:srgbClr val="000000"/>
                </a:solidFill>
                <a:latin typeface="Microsoft Sans Serif"/>
                <a:ea typeface="DejaVu Sans"/>
              </a:rPr>
              <a:t>emailer</a:t>
            </a:r>
            <a:r>
              <a:rPr lang="en-IN" sz="1900" b="0" strike="noStrike" spc="46" dirty="0">
                <a:solidFill>
                  <a:srgbClr val="000000"/>
                </a:solidFill>
                <a:latin typeface="Microsoft Sans Serif"/>
                <a:ea typeface="DejaVu Sans"/>
              </a:rPr>
              <a:t> </a:t>
            </a:r>
            <a:r>
              <a:rPr lang="en-IN" sz="1900" b="0" strike="noStrike" spc="-12" dirty="0">
                <a:solidFill>
                  <a:srgbClr val="000000"/>
                </a:solidFill>
                <a:latin typeface="Microsoft Sans Serif"/>
                <a:ea typeface="DejaVu Sans"/>
              </a:rPr>
              <a:t>image)</a:t>
            </a:r>
            <a:endParaRPr lang="en-IN" sz="1900" b="0" strike="noStrike" spc="-1" dirty="0">
              <a:latin typeface="Aria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136" y="13618"/>
            <a:ext cx="3168352" cy="495029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0" y="11051"/>
            <a:ext cx="5102640" cy="666082"/>
          </a:xfrm>
          <a:prstGeom prst="rect">
            <a:avLst/>
          </a:prstGeom>
          <a:noFill/>
          <a:ln>
            <a:noFill/>
          </a:ln>
        </p:spPr>
        <p:style>
          <a:lnRef idx="0">
            <a:scrgbClr r="0" g="0" b="0"/>
          </a:lnRef>
          <a:fillRef idx="0">
            <a:scrgbClr r="0" g="0" b="0"/>
          </a:fillRef>
          <a:effectRef idx="0">
            <a:scrgbClr r="0" g="0" b="0"/>
          </a:effectRef>
          <a:fontRef idx="minor"/>
        </p:style>
        <p:txBody>
          <a:bodyPr lIns="0" tIns="50040" rIns="0" bIns="0">
            <a:spAutoFit/>
          </a:bodyPr>
          <a:lstStyle/>
          <a:p>
            <a:pPr marL="12600">
              <a:lnSpc>
                <a:spcPct val="100000"/>
              </a:lnSpc>
              <a:spcBef>
                <a:spcPts val="394"/>
              </a:spcBef>
            </a:pPr>
            <a:r>
              <a:rPr lang="en-IN" sz="2100" b="1" strike="noStrike" spc="-1" dirty="0">
                <a:solidFill>
                  <a:srgbClr val="434343"/>
                </a:solidFill>
                <a:latin typeface="Arial"/>
                <a:ea typeface="DejaVu Sans"/>
              </a:rPr>
              <a:t>Email</a:t>
            </a:r>
            <a:r>
              <a:rPr lang="en-IN" sz="2100" b="1" strike="noStrike" spc="-32" dirty="0">
                <a:solidFill>
                  <a:srgbClr val="434343"/>
                </a:solidFill>
                <a:latin typeface="Arial"/>
                <a:ea typeface="DejaVu Sans"/>
              </a:rPr>
              <a:t> </a:t>
            </a:r>
            <a:r>
              <a:rPr lang="en-IN" sz="2100" b="1" strike="noStrike" spc="-26" dirty="0">
                <a:solidFill>
                  <a:srgbClr val="434343"/>
                </a:solidFill>
                <a:latin typeface="Arial"/>
                <a:ea typeface="DejaVu Sans"/>
              </a:rPr>
              <a:t>Ad</a:t>
            </a:r>
            <a:r>
              <a:rPr lang="en-IN" sz="2100" b="1" strike="noStrike" spc="35" dirty="0">
                <a:solidFill>
                  <a:srgbClr val="434343"/>
                </a:solidFill>
                <a:latin typeface="Arial"/>
                <a:ea typeface="DejaVu Sans"/>
              </a:rPr>
              <a:t> </a:t>
            </a:r>
            <a:r>
              <a:rPr lang="en-IN" sz="2100" b="1" strike="noStrike" spc="1" dirty="0">
                <a:solidFill>
                  <a:srgbClr val="434343"/>
                </a:solidFill>
                <a:latin typeface="Arial"/>
                <a:ea typeface="DejaVu Sans"/>
              </a:rPr>
              <a:t>Campaign</a:t>
            </a:r>
            <a:r>
              <a:rPr lang="en-IN" sz="2100" b="1" strike="noStrike" spc="-75" dirty="0">
                <a:solidFill>
                  <a:srgbClr val="434343"/>
                </a:solidFill>
                <a:latin typeface="Arial"/>
                <a:ea typeface="DejaVu Sans"/>
              </a:rPr>
              <a:t> </a:t>
            </a:r>
            <a:r>
              <a:rPr lang="en-IN" sz="2100" b="1" strike="noStrike" spc="1" dirty="0">
                <a:solidFill>
                  <a:srgbClr val="434343"/>
                </a:solidFill>
                <a:latin typeface="Arial"/>
                <a:ea typeface="DejaVu Sans"/>
              </a:rPr>
              <a:t>2 </a:t>
            </a:r>
            <a:r>
              <a:rPr lang="en-IN" sz="2100" b="1" strike="noStrike" spc="-1" dirty="0">
                <a:solidFill>
                  <a:srgbClr val="434343"/>
                </a:solidFill>
                <a:latin typeface="Arial"/>
                <a:ea typeface="DejaVu Sans"/>
              </a:rPr>
              <a:t>-</a:t>
            </a:r>
            <a:r>
              <a:rPr lang="en-IN" sz="2100" b="1" strike="noStrike" spc="7" dirty="0">
                <a:solidFill>
                  <a:srgbClr val="434343"/>
                </a:solidFill>
                <a:latin typeface="Arial"/>
                <a:ea typeface="DejaVu Sans"/>
              </a:rPr>
              <a:t> </a:t>
            </a:r>
            <a:r>
              <a:rPr lang="en-IN" sz="2100" b="1" strike="noStrike" spc="1" dirty="0">
                <a:solidFill>
                  <a:srgbClr val="434343"/>
                </a:solidFill>
                <a:latin typeface="Arial"/>
                <a:ea typeface="DejaVu Sans"/>
              </a:rPr>
              <a:t>Lead</a:t>
            </a:r>
            <a:r>
              <a:rPr lang="en-IN" sz="2100" b="1" strike="noStrike" spc="-32" dirty="0">
                <a:solidFill>
                  <a:srgbClr val="434343"/>
                </a:solidFill>
                <a:latin typeface="Arial"/>
                <a:ea typeface="DejaVu Sans"/>
              </a:rPr>
              <a:t> </a:t>
            </a:r>
            <a:r>
              <a:rPr lang="en-IN" sz="2100" b="1" strike="noStrike" spc="-1" dirty="0">
                <a:solidFill>
                  <a:srgbClr val="434343"/>
                </a:solidFill>
                <a:latin typeface="Arial"/>
                <a:ea typeface="DejaVu Sans"/>
              </a:rPr>
              <a:t>Generation</a:t>
            </a:r>
            <a:br>
              <a:rPr dirty="0"/>
            </a:br>
            <a:r>
              <a:rPr lang="en-IN" sz="1900" b="0" strike="noStrike" spc="-7" dirty="0">
                <a:solidFill>
                  <a:srgbClr val="000000"/>
                </a:solidFill>
                <a:latin typeface="Microsoft Sans Serif"/>
                <a:ea typeface="DejaVu Sans"/>
              </a:rPr>
              <a:t>(insert</a:t>
            </a:r>
            <a:r>
              <a:rPr lang="en-IN" sz="1900" b="0" strike="noStrike" spc="21" dirty="0">
                <a:solidFill>
                  <a:srgbClr val="000000"/>
                </a:solidFill>
                <a:latin typeface="Microsoft Sans Serif"/>
                <a:ea typeface="DejaVu Sans"/>
              </a:rPr>
              <a:t> </a:t>
            </a:r>
            <a:r>
              <a:rPr lang="en-IN" sz="1900" b="0" strike="noStrike" spc="-12" dirty="0" err="1">
                <a:solidFill>
                  <a:srgbClr val="000000"/>
                </a:solidFill>
                <a:latin typeface="Microsoft Sans Serif"/>
                <a:ea typeface="DejaVu Sans"/>
              </a:rPr>
              <a:t>emailer</a:t>
            </a:r>
            <a:r>
              <a:rPr lang="en-IN" sz="1900" b="0" strike="noStrike" spc="46" dirty="0">
                <a:solidFill>
                  <a:srgbClr val="000000"/>
                </a:solidFill>
                <a:latin typeface="Microsoft Sans Serif"/>
                <a:ea typeface="DejaVu Sans"/>
              </a:rPr>
              <a:t> </a:t>
            </a:r>
            <a:r>
              <a:rPr lang="en-IN" sz="1900" b="0" strike="noStrike" spc="-12" dirty="0">
                <a:solidFill>
                  <a:srgbClr val="000000"/>
                </a:solidFill>
                <a:latin typeface="Microsoft Sans Serif"/>
                <a:ea typeface="DejaVu Sans"/>
              </a:rPr>
              <a:t>image)</a:t>
            </a:r>
            <a:endParaRPr lang="en-IN" sz="1900" b="0" strike="noStrike" spc="-1" dirty="0">
              <a:latin typeface="Aria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2642" y="11052"/>
            <a:ext cx="3868437" cy="504942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1419316" y="0"/>
            <a:ext cx="6306840" cy="508243"/>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12600" indent="234360">
              <a:lnSpc>
                <a:spcPct val="115000"/>
              </a:lnSpc>
              <a:spcBef>
                <a:spcPts val="99"/>
              </a:spcBef>
            </a:pPr>
            <a:r>
              <a:rPr lang="en-IN" sz="1400" b="1" strike="noStrike" spc="-7" dirty="0">
                <a:solidFill>
                  <a:srgbClr val="434343"/>
                </a:solidFill>
                <a:latin typeface="Arial"/>
                <a:ea typeface="DejaVu Sans"/>
              </a:rPr>
              <a:t>Part</a:t>
            </a:r>
            <a:r>
              <a:rPr lang="en-IN" sz="1400" b="1" strike="noStrike" spc="9" dirty="0">
                <a:solidFill>
                  <a:srgbClr val="434343"/>
                </a:solidFill>
                <a:latin typeface="Arial"/>
                <a:ea typeface="DejaVu Sans"/>
              </a:rPr>
              <a:t> </a:t>
            </a:r>
            <a:r>
              <a:rPr lang="en-IN" sz="1400" b="1" strike="noStrike" spc="-12" dirty="0">
                <a:solidFill>
                  <a:srgbClr val="434343"/>
                </a:solidFill>
                <a:latin typeface="Arial"/>
                <a:ea typeface="DejaVu Sans"/>
              </a:rPr>
              <a:t>4: </a:t>
            </a:r>
            <a:r>
              <a:rPr lang="en-IN" sz="1400" b="1" strike="noStrike" spc="-15" dirty="0">
                <a:solidFill>
                  <a:srgbClr val="434343"/>
                </a:solidFill>
                <a:latin typeface="Arial"/>
                <a:ea typeface="DejaVu Sans"/>
              </a:rPr>
              <a:t>Content</a:t>
            </a:r>
            <a:r>
              <a:rPr lang="en-IN" sz="1400" b="1" strike="noStrike" spc="55" dirty="0">
                <a:solidFill>
                  <a:srgbClr val="434343"/>
                </a:solidFill>
                <a:latin typeface="Arial"/>
                <a:ea typeface="DejaVu Sans"/>
              </a:rPr>
              <a:t> </a:t>
            </a:r>
            <a:r>
              <a:rPr lang="en-IN" sz="1400" b="1" strike="noStrike" spc="-12" dirty="0">
                <a:solidFill>
                  <a:srgbClr val="434343"/>
                </a:solidFill>
                <a:latin typeface="Arial"/>
                <a:ea typeface="DejaVu Sans"/>
              </a:rPr>
              <a:t>Creation</a:t>
            </a:r>
            <a:r>
              <a:rPr lang="en-IN" sz="1400" b="1" strike="noStrike" spc="29" dirty="0">
                <a:solidFill>
                  <a:srgbClr val="434343"/>
                </a:solidFill>
                <a:latin typeface="Arial"/>
                <a:ea typeface="DejaVu Sans"/>
              </a:rPr>
              <a:t> </a:t>
            </a:r>
            <a:r>
              <a:rPr lang="en-IN" sz="1400" b="1" strike="noStrike" spc="-15" dirty="0">
                <a:solidFill>
                  <a:srgbClr val="434343"/>
                </a:solidFill>
                <a:latin typeface="Arial"/>
                <a:ea typeface="DejaVu Sans"/>
              </a:rPr>
              <a:t>and</a:t>
            </a:r>
            <a:r>
              <a:rPr lang="en-IN" sz="1400" b="1" strike="noStrike" spc="7" dirty="0">
                <a:solidFill>
                  <a:srgbClr val="434343"/>
                </a:solidFill>
                <a:latin typeface="Arial"/>
                <a:ea typeface="DejaVu Sans"/>
              </a:rPr>
              <a:t> </a:t>
            </a:r>
            <a:r>
              <a:rPr lang="en-IN" sz="1400" b="1" strike="noStrike" spc="-12" dirty="0" err="1">
                <a:solidFill>
                  <a:srgbClr val="434343"/>
                </a:solidFill>
                <a:latin typeface="Arial"/>
                <a:ea typeface="DejaVu Sans"/>
              </a:rPr>
              <a:t>Curation</a:t>
            </a:r>
            <a:r>
              <a:rPr lang="en-IN" sz="1400" b="1" strike="noStrike" spc="29" dirty="0">
                <a:solidFill>
                  <a:srgbClr val="434343"/>
                </a:solidFill>
                <a:latin typeface="Arial"/>
                <a:ea typeface="DejaVu Sans"/>
              </a:rPr>
              <a:t> </a:t>
            </a:r>
            <a:r>
              <a:rPr lang="en-IN" sz="1400" b="1" strike="noStrike" spc="-15" dirty="0">
                <a:solidFill>
                  <a:srgbClr val="434343"/>
                </a:solidFill>
                <a:latin typeface="Arial"/>
                <a:ea typeface="DejaVu Sans"/>
              </a:rPr>
              <a:t>(Post</a:t>
            </a:r>
            <a:r>
              <a:rPr lang="en-IN" sz="1400" b="1" strike="noStrike" spc="29" dirty="0">
                <a:solidFill>
                  <a:srgbClr val="434343"/>
                </a:solidFill>
                <a:latin typeface="Arial"/>
                <a:ea typeface="DejaVu Sans"/>
              </a:rPr>
              <a:t> </a:t>
            </a:r>
            <a:r>
              <a:rPr lang="en-IN" sz="1400" b="1" strike="noStrike" spc="-15" dirty="0">
                <a:solidFill>
                  <a:srgbClr val="434343"/>
                </a:solidFill>
                <a:latin typeface="Arial"/>
                <a:ea typeface="DejaVu Sans"/>
              </a:rPr>
              <a:t>creations,</a:t>
            </a:r>
            <a:r>
              <a:rPr lang="en-IN" sz="1400" b="1" strike="noStrike" spc="35" dirty="0">
                <a:solidFill>
                  <a:srgbClr val="434343"/>
                </a:solidFill>
                <a:latin typeface="Arial"/>
                <a:ea typeface="DejaVu Sans"/>
              </a:rPr>
              <a:t> </a:t>
            </a:r>
            <a:r>
              <a:rPr lang="en-IN" sz="1400" b="1" strike="noStrike" spc="-15" dirty="0">
                <a:solidFill>
                  <a:srgbClr val="434343"/>
                </a:solidFill>
                <a:latin typeface="Arial"/>
                <a:ea typeface="DejaVu Sans"/>
              </a:rPr>
              <a:t>Designs/Video </a:t>
            </a:r>
            <a:r>
              <a:rPr lang="en-IN" sz="1400" b="1" strike="noStrike" spc="-12" dirty="0">
                <a:solidFill>
                  <a:srgbClr val="434343"/>
                </a:solidFill>
                <a:latin typeface="Arial"/>
                <a:ea typeface="DejaVu Sans"/>
              </a:rPr>
              <a:t> </a:t>
            </a:r>
            <a:r>
              <a:rPr lang="en-IN" sz="1400" b="1" strike="noStrike" spc="-15" dirty="0">
                <a:solidFill>
                  <a:srgbClr val="434343"/>
                </a:solidFill>
                <a:latin typeface="Arial"/>
                <a:ea typeface="DejaVu Sans"/>
              </a:rPr>
              <a:t>Editing,</a:t>
            </a:r>
            <a:r>
              <a:rPr lang="en-IN" sz="1400" b="1" strike="noStrike" spc="35" dirty="0">
                <a:solidFill>
                  <a:srgbClr val="434343"/>
                </a:solidFill>
                <a:latin typeface="Arial"/>
                <a:ea typeface="DejaVu Sans"/>
              </a:rPr>
              <a:t> </a:t>
            </a:r>
            <a:r>
              <a:rPr lang="en-IN" sz="1400" b="1" strike="noStrike" spc="-21" dirty="0">
                <a:solidFill>
                  <a:srgbClr val="434343"/>
                </a:solidFill>
                <a:latin typeface="Arial"/>
                <a:ea typeface="DejaVu Sans"/>
              </a:rPr>
              <a:t>Ad</a:t>
            </a:r>
            <a:r>
              <a:rPr lang="en-IN" sz="1400" b="1" strike="noStrike" spc="29" dirty="0">
                <a:solidFill>
                  <a:srgbClr val="434343"/>
                </a:solidFill>
                <a:latin typeface="Arial"/>
                <a:ea typeface="DejaVu Sans"/>
              </a:rPr>
              <a:t> </a:t>
            </a:r>
            <a:r>
              <a:rPr lang="en-IN" sz="1400" b="1" strike="noStrike" spc="-15" dirty="0">
                <a:solidFill>
                  <a:srgbClr val="434343"/>
                </a:solidFill>
                <a:latin typeface="Arial"/>
                <a:ea typeface="DejaVu Sans"/>
              </a:rPr>
              <a:t>Campaigns</a:t>
            </a:r>
            <a:r>
              <a:rPr lang="en-IN" sz="1400" b="1" strike="noStrike" spc="60" dirty="0">
                <a:solidFill>
                  <a:srgbClr val="434343"/>
                </a:solidFill>
                <a:latin typeface="Arial"/>
                <a:ea typeface="DejaVu Sans"/>
              </a:rPr>
              <a:t> </a:t>
            </a:r>
            <a:r>
              <a:rPr lang="en-IN" sz="1400" b="1" strike="noStrike" spc="-21" dirty="0">
                <a:solidFill>
                  <a:srgbClr val="434343"/>
                </a:solidFill>
                <a:latin typeface="Arial"/>
                <a:ea typeface="DejaVu Sans"/>
              </a:rPr>
              <a:t>over</a:t>
            </a:r>
            <a:r>
              <a:rPr lang="en-IN" sz="1400" b="1" strike="noStrike" spc="49" dirty="0">
                <a:solidFill>
                  <a:srgbClr val="434343"/>
                </a:solidFill>
                <a:latin typeface="Arial"/>
                <a:ea typeface="DejaVu Sans"/>
              </a:rPr>
              <a:t> </a:t>
            </a:r>
            <a:r>
              <a:rPr lang="en-IN" sz="1400" b="1" strike="noStrike" spc="-12" dirty="0">
                <a:solidFill>
                  <a:srgbClr val="434343"/>
                </a:solidFill>
                <a:latin typeface="Arial"/>
                <a:ea typeface="DejaVu Sans"/>
              </a:rPr>
              <a:t>Social</a:t>
            </a:r>
            <a:r>
              <a:rPr lang="en-IN" sz="1400" b="1" strike="noStrike" spc="9" dirty="0">
                <a:solidFill>
                  <a:srgbClr val="434343"/>
                </a:solidFill>
                <a:latin typeface="Arial"/>
                <a:ea typeface="DejaVu Sans"/>
              </a:rPr>
              <a:t> </a:t>
            </a:r>
            <a:r>
              <a:rPr lang="en-IN" sz="1400" b="1" strike="noStrike" spc="-12" dirty="0">
                <a:solidFill>
                  <a:srgbClr val="434343"/>
                </a:solidFill>
                <a:latin typeface="Arial"/>
                <a:ea typeface="DejaVu Sans"/>
              </a:rPr>
              <a:t>Media</a:t>
            </a:r>
            <a:r>
              <a:rPr lang="en-IN" sz="1400" b="1" strike="noStrike" spc="7" dirty="0">
                <a:solidFill>
                  <a:srgbClr val="434343"/>
                </a:solidFill>
                <a:latin typeface="Arial"/>
                <a:ea typeface="DejaVu Sans"/>
              </a:rPr>
              <a:t> </a:t>
            </a:r>
            <a:r>
              <a:rPr lang="en-IN" sz="1400" b="1" strike="noStrike" spc="-15" dirty="0">
                <a:solidFill>
                  <a:srgbClr val="434343"/>
                </a:solidFill>
                <a:latin typeface="Arial"/>
                <a:ea typeface="DejaVu Sans"/>
              </a:rPr>
              <a:t>and</a:t>
            </a:r>
            <a:r>
              <a:rPr lang="en-IN" sz="1400" b="1" strike="noStrike" spc="7" dirty="0">
                <a:solidFill>
                  <a:srgbClr val="434343"/>
                </a:solidFill>
                <a:latin typeface="Arial"/>
                <a:ea typeface="DejaVu Sans"/>
              </a:rPr>
              <a:t> </a:t>
            </a:r>
            <a:r>
              <a:rPr lang="en-IN" sz="1400" b="1" strike="noStrike" spc="-7" dirty="0">
                <a:solidFill>
                  <a:srgbClr val="434343"/>
                </a:solidFill>
                <a:latin typeface="Arial"/>
                <a:ea typeface="DejaVu Sans"/>
              </a:rPr>
              <a:t>Email</a:t>
            </a:r>
            <a:r>
              <a:rPr lang="en-IN" sz="1400" b="1" strike="noStrike" spc="9" dirty="0">
                <a:solidFill>
                  <a:srgbClr val="434343"/>
                </a:solidFill>
                <a:latin typeface="Arial"/>
                <a:ea typeface="DejaVu Sans"/>
              </a:rPr>
              <a:t> </a:t>
            </a:r>
            <a:r>
              <a:rPr lang="en-IN" sz="1400" b="1" strike="noStrike" spc="-15" dirty="0">
                <a:solidFill>
                  <a:srgbClr val="434343"/>
                </a:solidFill>
                <a:latin typeface="Arial"/>
                <a:ea typeface="DejaVu Sans"/>
              </a:rPr>
              <a:t>Ideation</a:t>
            </a:r>
            <a:r>
              <a:rPr lang="en-IN" sz="1400" b="1" strike="noStrike" spc="55" dirty="0">
                <a:solidFill>
                  <a:srgbClr val="434343"/>
                </a:solidFill>
                <a:latin typeface="Arial"/>
                <a:ea typeface="DejaVu Sans"/>
              </a:rPr>
              <a:t> </a:t>
            </a:r>
            <a:r>
              <a:rPr lang="en-IN" sz="1400" b="1" strike="noStrike" spc="-15" dirty="0">
                <a:solidFill>
                  <a:srgbClr val="434343"/>
                </a:solidFill>
                <a:latin typeface="Arial"/>
                <a:ea typeface="DejaVu Sans"/>
              </a:rPr>
              <a:t>and</a:t>
            </a:r>
            <a:r>
              <a:rPr lang="en-IN" sz="1400" b="1" strike="noStrike" spc="7" dirty="0">
                <a:solidFill>
                  <a:srgbClr val="434343"/>
                </a:solidFill>
                <a:latin typeface="Arial"/>
                <a:ea typeface="DejaVu Sans"/>
              </a:rPr>
              <a:t> </a:t>
            </a:r>
            <a:r>
              <a:rPr lang="en-IN" sz="1400" b="1" strike="noStrike" spc="-12" dirty="0">
                <a:solidFill>
                  <a:srgbClr val="434343"/>
                </a:solidFill>
                <a:latin typeface="Arial"/>
                <a:ea typeface="DejaVu Sans"/>
              </a:rPr>
              <a:t>Creation)</a:t>
            </a:r>
            <a:endParaRPr lang="en-IN" sz="1400" b="0" strike="noStrike" spc="-1" dirty="0">
              <a:latin typeface="Arial"/>
            </a:endParaRPr>
          </a:p>
        </p:txBody>
      </p:sp>
      <p:sp>
        <p:nvSpPr>
          <p:cNvPr id="167" name="CustomShape 2"/>
          <p:cNvSpPr/>
          <p:nvPr/>
        </p:nvSpPr>
        <p:spPr>
          <a:xfrm>
            <a:off x="339480" y="502560"/>
            <a:ext cx="8480992" cy="4105788"/>
          </a:xfrm>
          <a:prstGeom prst="rect">
            <a:avLst/>
          </a:prstGeom>
          <a:noFill/>
          <a:ln>
            <a:noFill/>
          </a:ln>
        </p:spPr>
        <p:style>
          <a:lnRef idx="0">
            <a:scrgbClr r="0" g="0" b="0"/>
          </a:lnRef>
          <a:fillRef idx="0">
            <a:scrgbClr r="0" g="0" b="0"/>
          </a:fillRef>
          <a:effectRef idx="0">
            <a:scrgbClr r="0" g="0" b="0"/>
          </a:effectRef>
          <a:fontRef idx="minor"/>
        </p:style>
        <p:txBody>
          <a:bodyPr wrap="square" lIns="0" tIns="12240" rIns="0" bIns="0">
            <a:spAutoFit/>
          </a:bodyPr>
          <a:lstStyle/>
          <a:p>
            <a:pPr marL="12600">
              <a:lnSpc>
                <a:spcPct val="100000"/>
              </a:lnSpc>
              <a:spcBef>
                <a:spcPts val="96"/>
              </a:spcBef>
              <a:buClr>
                <a:srgbClr val="000000"/>
              </a:buClr>
            </a:pPr>
            <a:r>
              <a:rPr lang="en-IN" sz="1400" b="0" strike="noStrike" spc="-12" dirty="0">
                <a:solidFill>
                  <a:srgbClr val="000000"/>
                </a:solidFill>
                <a:latin typeface="Microsoft Sans Serif"/>
                <a:ea typeface="DejaVu Sans"/>
              </a:rPr>
              <a:t>Reflect</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on</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content</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creation</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and</a:t>
            </a:r>
            <a:r>
              <a:rPr lang="en-IN" sz="1400" b="0" strike="noStrike" spc="26" dirty="0">
                <a:solidFill>
                  <a:srgbClr val="000000"/>
                </a:solidFill>
                <a:latin typeface="Microsoft Sans Serif"/>
                <a:ea typeface="DejaVu Sans"/>
              </a:rPr>
              <a:t> </a:t>
            </a:r>
            <a:r>
              <a:rPr lang="en-IN" sz="1400" b="0" strike="noStrike" spc="-12" dirty="0" err="1">
                <a:solidFill>
                  <a:srgbClr val="000000"/>
                </a:solidFill>
                <a:latin typeface="Microsoft Sans Serif"/>
                <a:ea typeface="DejaVu Sans"/>
              </a:rPr>
              <a:t>curation</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process,</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discussing</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7"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challenges</a:t>
            </a:r>
            <a:r>
              <a:rPr lang="en-IN" sz="1400" b="0" strike="noStrike" spc="80"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faced</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and</a:t>
            </a:r>
            <a:endParaRPr lang="en-IN" sz="1400" b="0" strike="noStrike" spc="-1" dirty="0">
              <a:latin typeface="Arial"/>
            </a:endParaRPr>
          </a:p>
          <a:p>
            <a:pPr marL="329400">
              <a:lnSpc>
                <a:spcPct val="100000"/>
              </a:lnSpc>
            </a:pPr>
            <a:r>
              <a:rPr lang="en-IN" sz="1400" b="0" strike="noStrike" spc="-12" dirty="0">
                <a:solidFill>
                  <a:srgbClr val="000000"/>
                </a:solidFill>
                <a:latin typeface="Microsoft Sans Serif"/>
                <a:ea typeface="DejaVu Sans"/>
              </a:rPr>
              <a:t>lessons</a:t>
            </a:r>
            <a:r>
              <a:rPr lang="en-IN" sz="1400" b="0" strike="noStrike" spc="21"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learned.</a:t>
            </a:r>
          </a:p>
          <a:p>
            <a:pPr marL="329400"/>
            <a:r>
              <a:rPr lang="en-US" sz="1400" b="1" dirty="0"/>
              <a:t>1. Consistency is Key: </a:t>
            </a:r>
            <a:r>
              <a:rPr lang="en-US" sz="1400" dirty="0"/>
              <a:t>Maintaining a consistent tone, style, and frequency of content across platforms helps reinforce brand identity and improves audience recall.</a:t>
            </a:r>
          </a:p>
          <a:p>
            <a:pPr marL="329400"/>
            <a:r>
              <a:rPr lang="en-US" sz="1400" b="1" dirty="0"/>
              <a:t>2.Visual Appeal: </a:t>
            </a:r>
            <a:r>
              <a:rPr lang="en-US" sz="1400" dirty="0"/>
              <a:t>Eye-catching visuals, well-designed graphics, and professionally edited videos can significantly enhance the impact of content and ad campaigns.</a:t>
            </a:r>
          </a:p>
          <a:p>
            <a:pPr marL="329400"/>
            <a:r>
              <a:rPr lang="en-US" sz="1400" b="1" dirty="0"/>
              <a:t>3. A/B Testing: </a:t>
            </a:r>
            <a:r>
              <a:rPr lang="en-US" sz="1400" dirty="0"/>
              <a:t>Regularly conducting A/B + tests for ad campaigns and email subject lines allows for data-driven optimization and better results.</a:t>
            </a:r>
          </a:p>
          <a:p>
            <a:pPr marL="329400"/>
            <a:r>
              <a:rPr lang="en-US" sz="1400" b="1" dirty="0"/>
              <a:t>4.Know our Audience:</a:t>
            </a:r>
            <a:r>
              <a:rPr lang="en-US" sz="1400" dirty="0"/>
              <a:t> Understanding the target audience's interests, pain points, and preferences is fundamental in creating relevant and engaging content.</a:t>
            </a:r>
          </a:p>
          <a:p>
            <a:pPr marL="329400"/>
            <a:r>
              <a:rPr lang="en-US" sz="1400" b="1" dirty="0"/>
              <a:t>5. Engage with the Audience</a:t>
            </a:r>
            <a:r>
              <a:rPr lang="en-US" sz="1400" dirty="0"/>
              <a:t>: Responding to comments, messages, and feedback from the audience fosters a sense of community and builds trust.</a:t>
            </a:r>
          </a:p>
          <a:p>
            <a:r>
              <a:rPr lang="en-US" sz="1400" b="1" dirty="0"/>
              <a:t>       6. Long-Term Approach: </a:t>
            </a:r>
            <a:r>
              <a:rPr lang="en-US" sz="1400" dirty="0"/>
              <a:t>Content creation and marketing are not one-time endeavors. A              long-term, strategic approach is necessary to build brand awareness and achieve sustainable growth.</a:t>
            </a:r>
          </a:p>
          <a:p>
            <a:r>
              <a:rPr lang="en-US" sz="1400" dirty="0"/>
              <a:t>                           In conclusion, content creation and </a:t>
            </a:r>
            <a:r>
              <a:rPr lang="en-US" sz="1400" dirty="0" err="1"/>
              <a:t>curation</a:t>
            </a:r>
            <a:r>
              <a:rPr lang="en-US" sz="1400" dirty="0"/>
              <a:t>, along with thoughtful design, video editing, and well-executed ad campaigns, play a pivotal role in a successful marketing strategy. By understanding the challenges and incorporating the lessons learned, businesses can create compelling content that resonates with their target audience and drives results</a:t>
            </a:r>
          </a:p>
          <a:p>
            <a:pPr marL="329400">
              <a:lnSpc>
                <a:spcPct val="100000"/>
              </a:lnSpc>
            </a:pPr>
            <a:endParaRPr lang="en-IN" sz="14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72000" y="-72000"/>
            <a:ext cx="8639640" cy="641120"/>
          </a:xfrm>
          <a:prstGeom prst="rect">
            <a:avLst/>
          </a:prstGeom>
          <a:noFill/>
          <a:ln>
            <a:noFill/>
          </a:ln>
        </p:spPr>
        <p:style>
          <a:lnRef idx="0">
            <a:scrgbClr r="0" g="0" b="0"/>
          </a:lnRef>
          <a:fillRef idx="0">
            <a:scrgbClr r="0" g="0" b="0"/>
          </a:fillRef>
          <a:effectRef idx="0">
            <a:scrgbClr r="0" g="0" b="0"/>
          </a:effectRef>
          <a:fontRef idx="minor"/>
        </p:style>
        <p:txBody>
          <a:bodyPr lIns="0" tIns="55800" rIns="0" bIns="0">
            <a:spAutoFit/>
          </a:bodyPr>
          <a:lstStyle/>
          <a:p>
            <a:pPr algn="ctr">
              <a:lnSpc>
                <a:spcPct val="100000"/>
              </a:lnSpc>
              <a:spcBef>
                <a:spcPts val="439"/>
              </a:spcBef>
            </a:pPr>
            <a:r>
              <a:rPr lang="en-IN" sz="1900" b="1" strike="noStrike" spc="-7">
                <a:solidFill>
                  <a:srgbClr val="434343"/>
                </a:solidFill>
                <a:latin typeface="Arial"/>
                <a:ea typeface="DejaVu Sans"/>
              </a:rPr>
              <a:t>Part 1:</a:t>
            </a:r>
            <a:r>
              <a:rPr lang="en-IN" sz="1900" b="1" strike="noStrike" spc="7">
                <a:solidFill>
                  <a:srgbClr val="434343"/>
                </a:solidFill>
                <a:latin typeface="Arial"/>
                <a:ea typeface="DejaVu Sans"/>
              </a:rPr>
              <a:t> </a:t>
            </a:r>
            <a:r>
              <a:rPr lang="en-IN" sz="1900" b="1" strike="noStrike" spc="-7">
                <a:solidFill>
                  <a:srgbClr val="434343"/>
                </a:solidFill>
                <a:latin typeface="Arial"/>
                <a:ea typeface="DejaVu Sans"/>
              </a:rPr>
              <a:t>Brand</a:t>
            </a:r>
            <a:r>
              <a:rPr lang="en-IN" sz="1900" b="1" strike="noStrike" spc="7">
                <a:solidFill>
                  <a:srgbClr val="434343"/>
                </a:solidFill>
                <a:latin typeface="Arial"/>
                <a:ea typeface="DejaVu Sans"/>
              </a:rPr>
              <a:t> </a:t>
            </a:r>
            <a:r>
              <a:rPr lang="en-IN" sz="1900" b="1" strike="noStrike" spc="-15">
                <a:solidFill>
                  <a:srgbClr val="434343"/>
                </a:solidFill>
                <a:latin typeface="Arial"/>
                <a:ea typeface="DejaVu Sans"/>
              </a:rPr>
              <a:t>study,</a:t>
            </a:r>
            <a:r>
              <a:rPr lang="en-IN" sz="1900" b="1" strike="noStrike" spc="92">
                <a:solidFill>
                  <a:srgbClr val="434343"/>
                </a:solidFill>
                <a:latin typeface="Arial"/>
                <a:ea typeface="DejaVu Sans"/>
              </a:rPr>
              <a:t> </a:t>
            </a:r>
            <a:r>
              <a:rPr lang="en-IN" sz="1900" b="1" strike="noStrike" spc="-12">
                <a:solidFill>
                  <a:srgbClr val="434343"/>
                </a:solidFill>
                <a:latin typeface="Arial"/>
                <a:ea typeface="DejaVu Sans"/>
              </a:rPr>
              <a:t>Competitor</a:t>
            </a:r>
            <a:r>
              <a:rPr lang="en-IN" sz="1900" b="1" strike="noStrike" spc="46">
                <a:solidFill>
                  <a:srgbClr val="434343"/>
                </a:solidFill>
                <a:latin typeface="Arial"/>
                <a:ea typeface="DejaVu Sans"/>
              </a:rPr>
              <a:t> </a:t>
            </a:r>
            <a:r>
              <a:rPr lang="en-IN" sz="1900" b="1" strike="noStrike" spc="-15">
                <a:solidFill>
                  <a:srgbClr val="434343"/>
                </a:solidFill>
                <a:latin typeface="Arial"/>
                <a:ea typeface="DejaVu Sans"/>
              </a:rPr>
              <a:t>Analysis</a:t>
            </a:r>
            <a:r>
              <a:rPr lang="en-IN" sz="1900" b="1" strike="noStrike" spc="109">
                <a:solidFill>
                  <a:srgbClr val="434343"/>
                </a:solidFill>
                <a:latin typeface="Arial"/>
                <a:ea typeface="DejaVu Sans"/>
              </a:rPr>
              <a:t> </a:t>
            </a:r>
            <a:r>
              <a:rPr lang="en-IN" sz="1900" b="1" strike="noStrike" spc="-7">
                <a:solidFill>
                  <a:srgbClr val="434343"/>
                </a:solidFill>
                <a:latin typeface="Arial"/>
                <a:ea typeface="DejaVu Sans"/>
              </a:rPr>
              <a:t>&amp; Buyer’s/Audience’s</a:t>
            </a:r>
            <a:br/>
            <a:r>
              <a:rPr lang="en-IN" sz="1900" b="1" strike="noStrike" spc="-7">
                <a:solidFill>
                  <a:srgbClr val="434343"/>
                </a:solidFill>
                <a:latin typeface="Arial"/>
                <a:ea typeface="DejaVu Sans"/>
              </a:rPr>
              <a:t>Persona</a:t>
            </a:r>
            <a:endParaRPr lang="en-IN" sz="1900" b="0" strike="noStrike" spc="-1">
              <a:latin typeface="Arial"/>
            </a:endParaRPr>
          </a:p>
        </p:txBody>
      </p:sp>
      <p:sp>
        <p:nvSpPr>
          <p:cNvPr id="129" name="CustomShape 2"/>
          <p:cNvSpPr/>
          <p:nvPr/>
        </p:nvSpPr>
        <p:spPr>
          <a:xfrm>
            <a:off x="72000" y="504001"/>
            <a:ext cx="9071640" cy="1859019"/>
          </a:xfrm>
          <a:prstGeom prst="rect">
            <a:avLst/>
          </a:prstGeom>
          <a:noFill/>
          <a:ln>
            <a:noFill/>
          </a:ln>
        </p:spPr>
        <p:style>
          <a:lnRef idx="0">
            <a:scrgbClr r="0" g="0" b="0"/>
          </a:lnRef>
          <a:fillRef idx="0">
            <a:scrgbClr r="0" g="0" b="0"/>
          </a:fillRef>
          <a:effectRef idx="0">
            <a:scrgbClr r="0" g="0" b="0"/>
          </a:effectRef>
          <a:fontRef idx="minor"/>
        </p:style>
        <p:txBody>
          <a:bodyPr lIns="0" tIns="12240" rIns="0" bIns="0">
            <a:spAutoFit/>
          </a:bodyPr>
          <a:lstStyle/>
          <a:p>
            <a:pPr marL="469800" indent="-316800">
              <a:lnSpc>
                <a:spcPct val="100000"/>
              </a:lnSpc>
              <a:spcBef>
                <a:spcPts val="96"/>
              </a:spcBef>
              <a:buClr>
                <a:srgbClr val="000000"/>
              </a:buClr>
              <a:buFont typeface="Microsoft Sans Serif"/>
              <a:buChar char="●"/>
            </a:pPr>
            <a:r>
              <a:rPr lang="en-IN" sz="1400" b="1" strike="noStrike" spc="-15">
                <a:solidFill>
                  <a:srgbClr val="000000"/>
                </a:solidFill>
                <a:latin typeface="Arial"/>
                <a:ea typeface="DejaVu Sans"/>
              </a:rPr>
              <a:t>Competitor</a:t>
            </a:r>
            <a:r>
              <a:rPr lang="en-IN" sz="1400" b="1" strike="noStrike" spc="69">
                <a:solidFill>
                  <a:srgbClr val="000000"/>
                </a:solidFill>
                <a:latin typeface="Arial"/>
                <a:ea typeface="DejaVu Sans"/>
              </a:rPr>
              <a:t> </a:t>
            </a:r>
            <a:r>
              <a:rPr lang="en-IN" sz="1400" b="1" strike="noStrike" spc="-21">
                <a:solidFill>
                  <a:srgbClr val="000000"/>
                </a:solidFill>
                <a:latin typeface="Arial"/>
                <a:ea typeface="DejaVu Sans"/>
              </a:rPr>
              <a:t>Analysis:</a:t>
            </a:r>
            <a:r>
              <a:rPr lang="en-IN" sz="1400" b="1" strike="noStrike" spc="126">
                <a:solidFill>
                  <a:srgbClr val="000000"/>
                </a:solidFill>
                <a:latin typeface="Arial"/>
                <a:ea typeface="DejaVu Sans"/>
              </a:rPr>
              <a:t> </a:t>
            </a:r>
            <a:r>
              <a:rPr lang="en-IN" sz="1400" b="0" strike="noStrike" spc="-7">
                <a:solidFill>
                  <a:srgbClr val="000000"/>
                </a:solidFill>
                <a:latin typeface="Microsoft Sans Serif"/>
                <a:ea typeface="DejaVu Sans"/>
              </a:rPr>
              <a:t>Select</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three</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competitors</a:t>
            </a:r>
            <a:r>
              <a:rPr lang="en-IN" sz="1400" b="0" strike="noStrike" spc="41">
                <a:solidFill>
                  <a:srgbClr val="000000"/>
                </a:solidFill>
                <a:latin typeface="Microsoft Sans Serif"/>
                <a:ea typeface="DejaVu Sans"/>
              </a:rPr>
              <a:t> </a:t>
            </a:r>
            <a:r>
              <a:rPr lang="en-IN" sz="1400" b="0" strike="noStrike" spc="-15">
                <a:solidFill>
                  <a:srgbClr val="000000"/>
                </a:solidFill>
                <a:latin typeface="Microsoft Sans Serif"/>
                <a:ea typeface="DejaVu Sans"/>
              </a:rPr>
              <a:t>operating</a:t>
            </a:r>
            <a:r>
              <a:rPr lang="en-IN" sz="1400" b="0" strike="noStrike" spc="80">
                <a:solidFill>
                  <a:srgbClr val="000000"/>
                </a:solidFill>
                <a:latin typeface="Microsoft Sans Serif"/>
                <a:ea typeface="DejaVu Sans"/>
              </a:rPr>
              <a:t> </a:t>
            </a:r>
            <a:r>
              <a:rPr lang="en-IN" sz="1400" b="0" strike="noStrike" spc="-12">
                <a:solidFill>
                  <a:srgbClr val="000000"/>
                </a:solidFill>
                <a:latin typeface="Microsoft Sans Serif"/>
                <a:ea typeface="DejaVu Sans"/>
              </a:rPr>
              <a:t>in</a:t>
            </a:r>
            <a:r>
              <a:rPr lang="en-IN" sz="1400" b="0" strike="noStrike" spc="15">
                <a:solidFill>
                  <a:srgbClr val="000000"/>
                </a:solidFill>
                <a:latin typeface="Microsoft Sans Serif"/>
                <a:ea typeface="DejaVu Sans"/>
              </a:rPr>
              <a:t> </a:t>
            </a:r>
            <a:r>
              <a:rPr lang="en-IN" sz="1400" b="0" strike="noStrike" spc="-12">
                <a:solidFill>
                  <a:srgbClr val="000000"/>
                </a:solidFill>
                <a:latin typeface="Microsoft Sans Serif"/>
                <a:ea typeface="DejaVu Sans"/>
              </a:rPr>
              <a:t>the</a:t>
            </a:r>
            <a:r>
              <a:rPr lang="en-IN" sz="1400" b="0" strike="noStrike" spc="26">
                <a:solidFill>
                  <a:srgbClr val="000000"/>
                </a:solidFill>
                <a:latin typeface="Microsoft Sans Serif"/>
                <a:ea typeface="DejaVu Sans"/>
              </a:rPr>
              <a:t> </a:t>
            </a:r>
            <a:r>
              <a:rPr lang="en-IN" sz="1400" b="0" strike="noStrike" spc="-7">
                <a:solidFill>
                  <a:srgbClr val="000000"/>
                </a:solidFill>
                <a:latin typeface="Microsoft Sans Serif"/>
                <a:ea typeface="DejaVu Sans"/>
              </a:rPr>
              <a:t>same</a:t>
            </a:r>
            <a:r>
              <a:rPr lang="en-IN" sz="1400" b="0" strike="noStrike" spc="15">
                <a:solidFill>
                  <a:srgbClr val="000000"/>
                </a:solidFill>
                <a:latin typeface="Microsoft Sans Serif"/>
                <a:ea typeface="DejaVu Sans"/>
              </a:rPr>
              <a:t> </a:t>
            </a:r>
            <a:r>
              <a:rPr lang="en-IN" sz="1400" b="0" strike="noStrike" spc="-12">
                <a:solidFill>
                  <a:srgbClr val="000000"/>
                </a:solidFill>
                <a:latin typeface="Microsoft Sans Serif"/>
                <a:ea typeface="DejaVu Sans"/>
              </a:rPr>
              <a:t>industry</a:t>
            </a:r>
            <a:r>
              <a:rPr lang="en-IN" sz="1400" b="0" strike="noStrike" spc="60">
                <a:solidFill>
                  <a:srgbClr val="000000"/>
                </a:solidFill>
                <a:latin typeface="Microsoft Sans Serif"/>
                <a:ea typeface="DejaVu Sans"/>
              </a:rPr>
              <a:t> </a:t>
            </a:r>
            <a:r>
              <a:rPr lang="en-IN" sz="1400" b="0" strike="noStrike" spc="-12">
                <a:solidFill>
                  <a:srgbClr val="000000"/>
                </a:solidFill>
                <a:latin typeface="Microsoft Sans Serif"/>
                <a:ea typeface="DejaVu Sans"/>
              </a:rPr>
              <a:t>or</a:t>
            </a:r>
            <a:endParaRPr lang="en-IN" sz="1400" b="0" strike="noStrike" spc="-1">
              <a:latin typeface="Arial"/>
            </a:endParaRPr>
          </a:p>
          <a:p>
            <a:pPr marL="469800">
              <a:lnSpc>
                <a:spcPct val="100000"/>
              </a:lnSpc>
            </a:pPr>
            <a:r>
              <a:rPr lang="en-IN" sz="1400" b="0" strike="noStrike" spc="-12">
                <a:solidFill>
                  <a:srgbClr val="000000"/>
                </a:solidFill>
                <a:latin typeface="Microsoft Sans Serif"/>
                <a:ea typeface="DejaVu Sans"/>
              </a:rPr>
              <a:t>niche</a:t>
            </a:r>
            <a:r>
              <a:rPr lang="en-IN" sz="1400" b="0" strike="noStrike" spc="21">
                <a:solidFill>
                  <a:srgbClr val="000000"/>
                </a:solidFill>
                <a:latin typeface="Microsoft Sans Serif"/>
                <a:ea typeface="DejaVu Sans"/>
              </a:rPr>
              <a:t> </a:t>
            </a:r>
            <a:r>
              <a:rPr lang="en-IN" sz="1400" b="0" strike="noStrike" spc="-12">
                <a:solidFill>
                  <a:srgbClr val="000000"/>
                </a:solidFill>
                <a:latin typeface="Microsoft Sans Serif"/>
                <a:ea typeface="DejaVu Sans"/>
              </a:rPr>
              <a:t>as</a:t>
            </a:r>
            <a:r>
              <a:rPr lang="en-IN" sz="1400" b="0" strike="noStrike" spc="29">
                <a:solidFill>
                  <a:srgbClr val="000000"/>
                </a:solidFill>
                <a:latin typeface="Microsoft Sans Serif"/>
                <a:ea typeface="DejaVu Sans"/>
              </a:rPr>
              <a:t> </a:t>
            </a:r>
            <a:r>
              <a:rPr lang="en-IN" sz="1400" b="0" strike="noStrike" spc="-12">
                <a:solidFill>
                  <a:srgbClr val="000000"/>
                </a:solidFill>
                <a:latin typeface="Microsoft Sans Serif"/>
                <a:ea typeface="DejaVu Sans"/>
              </a:rPr>
              <a:t>the</a:t>
            </a:r>
            <a:r>
              <a:rPr lang="en-IN" sz="1400" b="0" strike="noStrike" spc="21">
                <a:solidFill>
                  <a:srgbClr val="000000"/>
                </a:solidFill>
                <a:latin typeface="Microsoft Sans Serif"/>
                <a:ea typeface="DejaVu Sans"/>
              </a:rPr>
              <a:t> </a:t>
            </a:r>
            <a:r>
              <a:rPr lang="en-IN" sz="1400" b="0" strike="noStrike" spc="-12">
                <a:solidFill>
                  <a:srgbClr val="000000"/>
                </a:solidFill>
                <a:latin typeface="Microsoft Sans Serif"/>
                <a:ea typeface="DejaVu Sans"/>
              </a:rPr>
              <a:t>chosen</a:t>
            </a:r>
            <a:r>
              <a:rPr lang="en-IN" sz="1400" b="0" strike="noStrike" spc="26">
                <a:solidFill>
                  <a:srgbClr val="000000"/>
                </a:solidFill>
                <a:latin typeface="Microsoft Sans Serif"/>
                <a:ea typeface="DejaVu Sans"/>
              </a:rPr>
              <a:t> </a:t>
            </a:r>
            <a:r>
              <a:rPr lang="en-IN" sz="1400" b="0" strike="noStrike" spc="-15">
                <a:solidFill>
                  <a:srgbClr val="000000"/>
                </a:solidFill>
                <a:latin typeface="Microsoft Sans Serif"/>
                <a:ea typeface="DejaVu Sans"/>
              </a:rPr>
              <a:t>brand,</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examine</a:t>
            </a:r>
            <a:r>
              <a:rPr lang="en-IN" sz="1400" b="0" strike="noStrike" spc="41">
                <a:solidFill>
                  <a:srgbClr val="000000"/>
                </a:solidFill>
                <a:latin typeface="Microsoft Sans Serif"/>
                <a:ea typeface="DejaVu Sans"/>
              </a:rPr>
              <a:t> </a:t>
            </a:r>
            <a:r>
              <a:rPr lang="en-IN" sz="1400" b="0" strike="noStrike" spc="-12">
                <a:solidFill>
                  <a:srgbClr val="000000"/>
                </a:solidFill>
                <a:latin typeface="Microsoft Sans Serif"/>
                <a:ea typeface="DejaVu Sans"/>
              </a:rPr>
              <a:t>their</a:t>
            </a:r>
            <a:r>
              <a:rPr lang="en-IN" sz="1400" b="0" strike="noStrike" spc="29">
                <a:solidFill>
                  <a:srgbClr val="000000"/>
                </a:solidFill>
                <a:latin typeface="Microsoft Sans Serif"/>
                <a:ea typeface="DejaVu Sans"/>
              </a:rPr>
              <a:t> </a:t>
            </a:r>
            <a:r>
              <a:rPr lang="en-IN" sz="1400" b="0" strike="noStrike" spc="-7">
                <a:solidFill>
                  <a:srgbClr val="000000"/>
                </a:solidFill>
                <a:latin typeface="Microsoft Sans Serif"/>
                <a:ea typeface="DejaVu Sans"/>
              </a:rPr>
              <a:t>USPs</a:t>
            </a:r>
            <a:r>
              <a:rPr lang="en-IN" sz="1400" b="0" strike="noStrike" spc="29">
                <a:solidFill>
                  <a:srgbClr val="000000"/>
                </a:solidFill>
                <a:latin typeface="Microsoft Sans Serif"/>
                <a:ea typeface="DejaVu Sans"/>
              </a:rPr>
              <a:t> </a:t>
            </a:r>
            <a:r>
              <a:rPr lang="en-IN" sz="1400" b="0" strike="noStrike" spc="-15">
                <a:solidFill>
                  <a:srgbClr val="000000"/>
                </a:solidFill>
                <a:latin typeface="Microsoft Sans Serif"/>
                <a:ea typeface="DejaVu Sans"/>
              </a:rPr>
              <a:t>and</a:t>
            </a:r>
            <a:r>
              <a:rPr lang="en-IN" sz="1400" b="0" strike="noStrike" spc="21">
                <a:solidFill>
                  <a:srgbClr val="000000"/>
                </a:solidFill>
                <a:latin typeface="Microsoft Sans Serif"/>
                <a:ea typeface="DejaVu Sans"/>
              </a:rPr>
              <a:t> </a:t>
            </a:r>
            <a:r>
              <a:rPr lang="en-IN" sz="1400" b="0" strike="noStrike" spc="-15">
                <a:solidFill>
                  <a:srgbClr val="000000"/>
                </a:solidFill>
                <a:latin typeface="Microsoft Sans Serif"/>
                <a:ea typeface="DejaVu Sans"/>
              </a:rPr>
              <a:t>online</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communication.</a:t>
            </a:r>
            <a:endParaRPr lang="en-IN" sz="1400" b="0" strike="noStrike" spc="-1">
              <a:latin typeface="Arial"/>
            </a:endParaRPr>
          </a:p>
          <a:p>
            <a:pPr marL="469800">
              <a:lnSpc>
                <a:spcPct val="100000"/>
              </a:lnSpc>
              <a:spcBef>
                <a:spcPts val="40"/>
              </a:spcBef>
            </a:pPr>
            <a:endParaRPr lang="en-IN" sz="1400" b="0" strike="noStrike" spc="-1">
              <a:latin typeface="Arial"/>
            </a:endParaRPr>
          </a:p>
          <a:p>
            <a:pPr marL="469800">
              <a:lnSpc>
                <a:spcPct val="100000"/>
              </a:lnSpc>
              <a:spcBef>
                <a:spcPts val="40"/>
              </a:spcBef>
            </a:pPr>
            <a:r>
              <a:rPr lang="en-IN" sz="2000" b="1" strike="noStrike" spc="-15">
                <a:solidFill>
                  <a:srgbClr val="000000"/>
                </a:solidFill>
                <a:latin typeface="Arial"/>
                <a:ea typeface="DejaVu Sans"/>
              </a:rPr>
              <a:t>Competitor</a:t>
            </a:r>
            <a:r>
              <a:rPr lang="en-IN" sz="2000" b="1" strike="noStrike" spc="41">
                <a:solidFill>
                  <a:srgbClr val="000000"/>
                </a:solidFill>
                <a:latin typeface="Arial"/>
                <a:ea typeface="DejaVu Sans"/>
              </a:rPr>
              <a:t> </a:t>
            </a:r>
            <a:r>
              <a:rPr lang="en-IN" sz="2000" b="1" strike="noStrike" spc="-12">
                <a:solidFill>
                  <a:srgbClr val="000000"/>
                </a:solidFill>
                <a:latin typeface="Arial"/>
                <a:ea typeface="DejaVu Sans"/>
              </a:rPr>
              <a:t>1</a:t>
            </a:r>
            <a:r>
              <a:rPr lang="en-IN" sz="1400" b="1" strike="noStrike" spc="-12">
                <a:solidFill>
                  <a:srgbClr val="000000"/>
                </a:solidFill>
                <a:latin typeface="Arial"/>
                <a:ea typeface="DejaVu Sans"/>
              </a:rPr>
              <a:t>: ICICI BANK</a:t>
            </a:r>
            <a:endParaRPr lang="en-IN" sz="1400" b="0" strike="noStrike" spc="-1">
              <a:latin typeface="Arial"/>
            </a:endParaRPr>
          </a:p>
          <a:p>
            <a:pPr marL="12600">
              <a:lnSpc>
                <a:spcPct val="100000"/>
              </a:lnSpc>
            </a:pPr>
            <a:r>
              <a:rPr lang="en-IN" sz="1400" b="0" u="sng" strike="noStrike" spc="-12">
                <a:solidFill>
                  <a:srgbClr val="0096A7"/>
                </a:solidFill>
                <a:uFillTx/>
                <a:latin typeface="Arial"/>
                <a:ea typeface="DejaVu Sans"/>
                <a:hlinkClick r:id="rId2"/>
              </a:rPr>
              <a:t>https://www.icicibank.com/</a:t>
            </a:r>
            <a:endParaRPr lang="en-IN" sz="1400" b="0" strike="noStrike" spc="-1">
              <a:latin typeface="Arial"/>
            </a:endParaRPr>
          </a:p>
          <a:p>
            <a:pPr marL="12600">
              <a:lnSpc>
                <a:spcPct val="100000"/>
              </a:lnSpc>
            </a:pPr>
            <a:r>
              <a:rPr lang="en-IN" sz="1800" b="1" strike="noStrike" spc="-12">
                <a:solidFill>
                  <a:srgbClr val="000000"/>
                </a:solidFill>
                <a:latin typeface="Arial"/>
                <a:ea typeface="Segoe UI"/>
              </a:rPr>
              <a:t>USP:</a:t>
            </a:r>
            <a:r>
              <a:rPr lang="en-IN" sz="1200" b="0" strike="noStrike" spc="-12">
                <a:solidFill>
                  <a:srgbClr val="000000"/>
                </a:solidFill>
                <a:latin typeface="Arial"/>
                <a:ea typeface="DejaVu Sans"/>
              </a:rPr>
              <a:t>Accessibility - Get access to funds immediately on presenting exportcollection documentsEase - Immediate post-shipment export finance for open account trading(subject to approval)Efficient - Quick Turnaround time</a:t>
            </a:r>
            <a:endParaRPr lang="en-IN" sz="1200" b="0" strike="noStrike" spc="-1">
              <a:latin typeface="Arial"/>
            </a:endParaRPr>
          </a:p>
          <a:p>
            <a:pPr marL="12600">
              <a:lnSpc>
                <a:spcPct val="100000"/>
              </a:lnSpc>
            </a:pPr>
            <a:r>
              <a:rPr lang="en-IN" sz="1400" b="1" strike="noStrike" spc="-12">
                <a:solidFill>
                  <a:srgbClr val="000000"/>
                </a:solidFill>
                <a:latin typeface="Arial"/>
                <a:ea typeface="DejaVu Sans"/>
              </a:rPr>
              <a:t>Online comunication: </a:t>
            </a:r>
            <a:r>
              <a:rPr lang="en-IN" sz="1200" b="0" strike="noStrike" spc="-12">
                <a:solidFill>
                  <a:srgbClr val="000000"/>
                </a:solidFill>
                <a:latin typeface="Arial"/>
                <a:ea typeface="DejaVu Sans"/>
              </a:rPr>
              <a:t>provided toll free number and chat box</a:t>
            </a:r>
            <a:endParaRPr lang="en-IN" sz="1200" b="0" strike="noStrike" spc="-1">
              <a:latin typeface="Arial"/>
            </a:endParaRPr>
          </a:p>
        </p:txBody>
      </p:sp>
      <p:sp>
        <p:nvSpPr>
          <p:cNvPr id="130" name="CustomShape 3"/>
          <p:cNvSpPr/>
          <p:nvPr/>
        </p:nvSpPr>
        <p:spPr>
          <a:xfrm>
            <a:off x="0" y="2367000"/>
            <a:ext cx="9071640" cy="1432534"/>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12600">
              <a:lnSpc>
                <a:spcPct val="100000"/>
              </a:lnSpc>
              <a:spcBef>
                <a:spcPts val="91"/>
              </a:spcBef>
            </a:pPr>
            <a:r>
              <a:rPr lang="en-IN" sz="1800" b="1" strike="noStrike" spc="-15">
                <a:solidFill>
                  <a:srgbClr val="000000"/>
                </a:solidFill>
                <a:latin typeface="Arial"/>
                <a:ea typeface="DejaVu Sans"/>
              </a:rPr>
              <a:t>Competitor</a:t>
            </a:r>
            <a:r>
              <a:rPr lang="en-IN" sz="1800" b="1" strike="noStrike" spc="26">
                <a:solidFill>
                  <a:srgbClr val="000000"/>
                </a:solidFill>
                <a:latin typeface="Arial"/>
                <a:ea typeface="DejaVu Sans"/>
              </a:rPr>
              <a:t> </a:t>
            </a:r>
            <a:r>
              <a:rPr lang="en-IN" sz="1800" b="1" strike="noStrike" spc="-12">
                <a:solidFill>
                  <a:srgbClr val="000000"/>
                </a:solidFill>
                <a:latin typeface="Arial"/>
                <a:ea typeface="DejaVu Sans"/>
              </a:rPr>
              <a:t>2: </a:t>
            </a:r>
            <a:r>
              <a:rPr lang="en-IN" sz="1500" b="1" strike="noStrike" spc="-12">
                <a:solidFill>
                  <a:srgbClr val="000000"/>
                </a:solidFill>
                <a:latin typeface="Arial"/>
                <a:ea typeface="DejaVu Sans"/>
              </a:rPr>
              <a:t>kotak bank</a:t>
            </a:r>
            <a:endParaRPr lang="en-IN" sz="1500" b="0" strike="noStrike" spc="-1">
              <a:latin typeface="Arial"/>
            </a:endParaRPr>
          </a:p>
          <a:p>
            <a:pPr marL="12600">
              <a:lnSpc>
                <a:spcPct val="100000"/>
              </a:lnSpc>
              <a:spcBef>
                <a:spcPts val="91"/>
              </a:spcBef>
            </a:pPr>
            <a:r>
              <a:rPr lang="en-IN" sz="1400" b="0" u="sng" strike="noStrike" spc="-1">
                <a:solidFill>
                  <a:srgbClr val="0096A7"/>
                </a:solidFill>
                <a:uFillTx/>
                <a:latin typeface="Arial"/>
                <a:ea typeface="DejaVu Sans"/>
                <a:hlinkClick r:id="rId3"/>
              </a:rPr>
              <a:t> https://www.kotak.com/en/home.html</a:t>
            </a:r>
            <a:endParaRPr lang="en-IN" sz="1400" b="0" strike="noStrike" spc="-1">
              <a:latin typeface="Arial"/>
            </a:endParaRPr>
          </a:p>
          <a:p>
            <a:pPr marL="12600">
              <a:lnSpc>
                <a:spcPct val="100000"/>
              </a:lnSpc>
              <a:spcBef>
                <a:spcPts val="91"/>
              </a:spcBef>
            </a:pPr>
            <a:r>
              <a:rPr lang="en-IN" sz="1800" b="1" strike="noStrike" spc="-12">
                <a:solidFill>
                  <a:srgbClr val="000000"/>
                </a:solidFill>
                <a:latin typeface="Arial"/>
                <a:ea typeface="DejaVu Sans"/>
              </a:rPr>
              <a:t>USP:</a:t>
            </a:r>
            <a:r>
              <a:rPr lang="en-IN" sz="1200" b="0" strike="noStrike" spc="-12">
                <a:solidFill>
                  <a:srgbClr val="000000"/>
                </a:solidFill>
                <a:latin typeface="Arial"/>
                <a:ea typeface="DejaVu Sans"/>
              </a:rPr>
              <a:t>Kotak Mahindra Bank offers high interest rate savings account, low interest rate personal loan and credit cards with attractive offers. Experience the new age Personal Banking and Net Banking </a:t>
            </a:r>
            <a:endParaRPr lang="en-IN" sz="1200" b="0" strike="noStrike" spc="-1">
              <a:latin typeface="Arial"/>
            </a:endParaRPr>
          </a:p>
          <a:p>
            <a:pPr marL="12600">
              <a:lnSpc>
                <a:spcPct val="100000"/>
              </a:lnSpc>
              <a:spcBef>
                <a:spcPts val="91"/>
              </a:spcBef>
            </a:pPr>
            <a:r>
              <a:rPr lang="en-IN" sz="1400" b="1" strike="noStrike" spc="-12">
                <a:solidFill>
                  <a:srgbClr val="000000"/>
                </a:solidFill>
                <a:latin typeface="Arial"/>
                <a:ea typeface="DejaVu Sans"/>
              </a:rPr>
              <a:t>Online comunication: </a:t>
            </a:r>
            <a:r>
              <a:rPr lang="en-IN" sz="1300" b="0" strike="noStrike" spc="-12">
                <a:solidFill>
                  <a:srgbClr val="000000"/>
                </a:solidFill>
                <a:latin typeface="Arial"/>
                <a:ea typeface="DejaVu Sans"/>
              </a:rPr>
              <a:t>chat box tollfree number and whatsapp saport</a:t>
            </a:r>
            <a:endParaRPr lang="en-IN" sz="1300" b="0" strike="noStrike" spc="-1">
              <a:latin typeface="Arial"/>
            </a:endParaRPr>
          </a:p>
          <a:p>
            <a:pPr marL="12600">
              <a:lnSpc>
                <a:spcPct val="100000"/>
              </a:lnSpc>
              <a:spcBef>
                <a:spcPts val="91"/>
              </a:spcBef>
            </a:pPr>
            <a:endParaRPr lang="en-IN" sz="1300" b="0" strike="noStrike" spc="-1">
              <a:latin typeface="Arial"/>
            </a:endParaRPr>
          </a:p>
        </p:txBody>
      </p:sp>
      <p:sp>
        <p:nvSpPr>
          <p:cNvPr id="131" name="CustomShape 4"/>
          <p:cNvSpPr/>
          <p:nvPr/>
        </p:nvSpPr>
        <p:spPr>
          <a:xfrm>
            <a:off x="0" y="3744000"/>
            <a:ext cx="9071640" cy="1355590"/>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12600">
              <a:lnSpc>
                <a:spcPct val="100000"/>
              </a:lnSpc>
              <a:spcBef>
                <a:spcPts val="91"/>
              </a:spcBef>
            </a:pPr>
            <a:r>
              <a:rPr lang="en-IN" sz="1400" b="1" strike="noStrike" spc="-15">
                <a:solidFill>
                  <a:srgbClr val="000000"/>
                </a:solidFill>
                <a:latin typeface="Arial"/>
                <a:ea typeface="DejaVu Sans"/>
              </a:rPr>
              <a:t>Competitor</a:t>
            </a:r>
            <a:r>
              <a:rPr lang="en-IN" sz="1400" b="1" strike="noStrike" spc="26">
                <a:solidFill>
                  <a:srgbClr val="000000"/>
                </a:solidFill>
                <a:latin typeface="Arial"/>
                <a:ea typeface="DejaVu Sans"/>
              </a:rPr>
              <a:t> </a:t>
            </a:r>
            <a:r>
              <a:rPr lang="en-IN" sz="1400" b="1" strike="noStrike" spc="-12">
                <a:solidFill>
                  <a:srgbClr val="000000"/>
                </a:solidFill>
                <a:latin typeface="Arial"/>
                <a:ea typeface="DejaVu Sans"/>
              </a:rPr>
              <a:t>3: YES BANK</a:t>
            </a:r>
            <a:endParaRPr lang="en-IN" sz="1400" b="0" strike="noStrike" spc="-1">
              <a:latin typeface="Arial"/>
            </a:endParaRPr>
          </a:p>
          <a:p>
            <a:pPr marL="12600">
              <a:lnSpc>
                <a:spcPct val="100000"/>
              </a:lnSpc>
              <a:spcBef>
                <a:spcPts val="91"/>
              </a:spcBef>
            </a:pPr>
            <a:r>
              <a:rPr lang="en-IN" sz="1400" b="0" u="sng" strike="noStrike" spc="-1">
                <a:solidFill>
                  <a:srgbClr val="0096A7"/>
                </a:solidFill>
                <a:uFillTx/>
                <a:latin typeface="Arial"/>
                <a:ea typeface="DejaVu Sans"/>
                <a:hlinkClick r:id="rId4"/>
              </a:rPr>
              <a:t> https://www.yesbank.in/</a:t>
            </a:r>
            <a:endParaRPr lang="en-IN" sz="1400" b="0" strike="noStrike" spc="-1">
              <a:latin typeface="Arial"/>
            </a:endParaRPr>
          </a:p>
          <a:p>
            <a:pPr marL="12600">
              <a:lnSpc>
                <a:spcPct val="100000"/>
              </a:lnSpc>
              <a:spcBef>
                <a:spcPts val="91"/>
              </a:spcBef>
            </a:pPr>
            <a:r>
              <a:rPr lang="en-IN" sz="1800" b="1" strike="noStrike" spc="-12">
                <a:solidFill>
                  <a:srgbClr val="000000"/>
                </a:solidFill>
                <a:latin typeface="Arial"/>
                <a:ea typeface="Segoe UI"/>
              </a:rPr>
              <a:t>USP:</a:t>
            </a:r>
            <a:r>
              <a:rPr lang="en-IN" sz="1200" b="0" strike="noStrike" spc="-12">
                <a:solidFill>
                  <a:srgbClr val="000000"/>
                </a:solidFill>
                <a:latin typeface="Arial"/>
                <a:ea typeface="Segoe UI"/>
              </a:rPr>
              <a:t>YES BANK Fixed Deposit – Open Fixed Deposit Account and avail attractive interest rates to the money you invest. Visit for more on YES BANK FD rates now PERSONAL</a:t>
            </a:r>
            <a:endParaRPr lang="en-IN" sz="1200" b="0" strike="noStrike" spc="-1">
              <a:latin typeface="Arial"/>
            </a:endParaRPr>
          </a:p>
          <a:p>
            <a:pPr marL="12600">
              <a:lnSpc>
                <a:spcPct val="100000"/>
              </a:lnSpc>
              <a:spcBef>
                <a:spcPts val="91"/>
              </a:spcBef>
            </a:pPr>
            <a:r>
              <a:rPr lang="en-IN" sz="1400" b="1" strike="noStrike" spc="-12">
                <a:solidFill>
                  <a:srgbClr val="000000"/>
                </a:solidFill>
                <a:latin typeface="Arial"/>
                <a:ea typeface="Segoe UI"/>
              </a:rPr>
              <a:t>Online comunication:</a:t>
            </a:r>
            <a:r>
              <a:rPr lang="en-IN" sz="1200" b="1" strike="noStrike" spc="-12">
                <a:solidFill>
                  <a:srgbClr val="000000"/>
                </a:solidFill>
                <a:latin typeface="Arial"/>
                <a:ea typeface="Segoe UI"/>
              </a:rPr>
              <a:t> </a:t>
            </a:r>
            <a:r>
              <a:rPr lang="en-IN" sz="1200" b="0" strike="noStrike" spc="-12">
                <a:solidFill>
                  <a:srgbClr val="000000"/>
                </a:solidFill>
                <a:latin typeface="Arial"/>
                <a:ea typeface="Segoe UI"/>
              </a:rPr>
              <a:t>toll free number,chat box,online videos.</a:t>
            </a:r>
            <a:endParaRPr lang="en-IN" sz="1200" b="0" strike="noStrike" spc="-1">
              <a:latin typeface="Arial"/>
            </a:endParaRPr>
          </a:p>
          <a:p>
            <a:pPr marL="12600">
              <a:lnSpc>
                <a:spcPct val="100000"/>
              </a:lnSpc>
              <a:spcBef>
                <a:spcPts val="91"/>
              </a:spcBef>
            </a:pPr>
            <a:endParaRPr lang="en-IN" sz="12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72000" y="-8280"/>
            <a:ext cx="8999640" cy="346019"/>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3164760" indent="-3152160">
              <a:lnSpc>
                <a:spcPct val="114000"/>
              </a:lnSpc>
              <a:spcBef>
                <a:spcPts val="99"/>
              </a:spcBef>
            </a:pPr>
            <a:r>
              <a:rPr lang="en-IN" sz="1900" b="1" strike="noStrike" spc="-7">
                <a:solidFill>
                  <a:srgbClr val="434343"/>
                </a:solidFill>
                <a:latin typeface="Arial"/>
                <a:ea typeface="DejaVu Sans"/>
              </a:rPr>
              <a:t>Part</a:t>
            </a:r>
            <a:r>
              <a:rPr lang="en-IN" sz="1900" b="1" strike="noStrike" spc="-12">
                <a:solidFill>
                  <a:srgbClr val="434343"/>
                </a:solidFill>
                <a:latin typeface="Arial"/>
                <a:ea typeface="DejaVu Sans"/>
              </a:rPr>
              <a:t> </a:t>
            </a:r>
            <a:r>
              <a:rPr lang="en-IN" sz="1900" b="1" strike="noStrike" spc="-7">
                <a:solidFill>
                  <a:srgbClr val="434343"/>
                </a:solidFill>
                <a:latin typeface="Arial"/>
                <a:ea typeface="DejaVu Sans"/>
              </a:rPr>
              <a:t>1:</a:t>
            </a:r>
            <a:r>
              <a:rPr lang="en-IN" sz="1900" b="1" strike="noStrike" spc="9">
                <a:solidFill>
                  <a:srgbClr val="434343"/>
                </a:solidFill>
                <a:latin typeface="Arial"/>
                <a:ea typeface="DejaVu Sans"/>
              </a:rPr>
              <a:t> </a:t>
            </a:r>
            <a:r>
              <a:rPr lang="en-IN" sz="1900" b="1" strike="noStrike" spc="-12">
                <a:solidFill>
                  <a:srgbClr val="434343"/>
                </a:solidFill>
                <a:latin typeface="Arial"/>
                <a:ea typeface="DejaVu Sans"/>
              </a:rPr>
              <a:t>Brand</a:t>
            </a:r>
            <a:r>
              <a:rPr lang="en-IN" sz="1900" b="1" strike="noStrike" spc="7">
                <a:solidFill>
                  <a:srgbClr val="434343"/>
                </a:solidFill>
                <a:latin typeface="Arial"/>
                <a:ea typeface="DejaVu Sans"/>
              </a:rPr>
              <a:t> </a:t>
            </a:r>
            <a:r>
              <a:rPr lang="en-IN" sz="1900" b="1" strike="noStrike" spc="-21">
                <a:solidFill>
                  <a:srgbClr val="434343"/>
                </a:solidFill>
                <a:latin typeface="Arial"/>
                <a:ea typeface="DejaVu Sans"/>
              </a:rPr>
              <a:t>study,</a:t>
            </a:r>
            <a:r>
              <a:rPr lang="en-IN" sz="1900" b="1" strike="noStrike" spc="92">
                <a:solidFill>
                  <a:srgbClr val="434343"/>
                </a:solidFill>
                <a:latin typeface="Arial"/>
                <a:ea typeface="DejaVu Sans"/>
              </a:rPr>
              <a:t> </a:t>
            </a:r>
            <a:r>
              <a:rPr lang="en-IN" sz="1900" b="1" strike="noStrike" spc="-12">
                <a:solidFill>
                  <a:srgbClr val="434343"/>
                </a:solidFill>
                <a:latin typeface="Arial"/>
                <a:ea typeface="DejaVu Sans"/>
              </a:rPr>
              <a:t>Competitor</a:t>
            </a:r>
            <a:r>
              <a:rPr lang="en-IN" sz="1900" b="1" strike="noStrike" spc="46">
                <a:solidFill>
                  <a:srgbClr val="434343"/>
                </a:solidFill>
                <a:latin typeface="Arial"/>
                <a:ea typeface="DejaVu Sans"/>
              </a:rPr>
              <a:t> </a:t>
            </a:r>
            <a:r>
              <a:rPr lang="en-IN" sz="1900" b="1" strike="noStrike" spc="-15">
                <a:solidFill>
                  <a:srgbClr val="434343"/>
                </a:solidFill>
                <a:latin typeface="Arial"/>
                <a:ea typeface="DejaVu Sans"/>
              </a:rPr>
              <a:t>Analysis</a:t>
            </a:r>
            <a:r>
              <a:rPr lang="en-IN" sz="1900" b="1" strike="noStrike" spc="114">
                <a:solidFill>
                  <a:srgbClr val="434343"/>
                </a:solidFill>
                <a:latin typeface="Arial"/>
                <a:ea typeface="DejaVu Sans"/>
              </a:rPr>
              <a:t> </a:t>
            </a:r>
            <a:r>
              <a:rPr lang="en-IN" sz="1900" b="1" strike="noStrike" spc="-7">
                <a:solidFill>
                  <a:srgbClr val="434343"/>
                </a:solidFill>
                <a:latin typeface="Arial"/>
                <a:ea typeface="DejaVu Sans"/>
              </a:rPr>
              <a:t>&amp; </a:t>
            </a:r>
            <a:r>
              <a:rPr lang="en-IN" sz="1900" b="1" strike="noStrike" spc="-12">
                <a:solidFill>
                  <a:srgbClr val="434343"/>
                </a:solidFill>
                <a:latin typeface="Arial"/>
                <a:ea typeface="DejaVu Sans"/>
              </a:rPr>
              <a:t>Buyer’s/Audience’s </a:t>
            </a:r>
            <a:r>
              <a:rPr lang="en-IN" sz="1900" b="1" strike="noStrike" spc="-517">
                <a:solidFill>
                  <a:srgbClr val="434343"/>
                </a:solidFill>
                <a:latin typeface="Arial"/>
                <a:ea typeface="DejaVu Sans"/>
              </a:rPr>
              <a:t> </a:t>
            </a:r>
            <a:r>
              <a:rPr lang="en-IN" sz="1900" b="1" strike="noStrike" spc="-7">
                <a:solidFill>
                  <a:srgbClr val="434343"/>
                </a:solidFill>
                <a:latin typeface="Arial"/>
                <a:ea typeface="DejaVu Sans"/>
              </a:rPr>
              <a:t>Persona</a:t>
            </a:r>
            <a:endParaRPr lang="en-IN" sz="1900" b="0" strike="noStrike" spc="-1">
              <a:latin typeface="Arial"/>
            </a:endParaRPr>
          </a:p>
        </p:txBody>
      </p:sp>
      <p:sp>
        <p:nvSpPr>
          <p:cNvPr id="133" name="CustomShape 2"/>
          <p:cNvSpPr/>
          <p:nvPr/>
        </p:nvSpPr>
        <p:spPr>
          <a:xfrm>
            <a:off x="0" y="425160"/>
            <a:ext cx="9071640" cy="7537496"/>
          </a:xfrm>
          <a:prstGeom prst="rect">
            <a:avLst/>
          </a:prstGeom>
          <a:noFill/>
          <a:ln>
            <a:noFill/>
          </a:ln>
        </p:spPr>
        <p:style>
          <a:lnRef idx="0">
            <a:scrgbClr r="0" g="0" b="0"/>
          </a:lnRef>
          <a:fillRef idx="0">
            <a:scrgbClr r="0" g="0" b="0"/>
          </a:fillRef>
          <a:effectRef idx="0">
            <a:scrgbClr r="0" g="0" b="0"/>
          </a:effectRef>
          <a:fontRef idx="minor"/>
        </p:style>
        <p:txBody>
          <a:bodyPr lIns="0" tIns="12240" rIns="0" bIns="0">
            <a:spAutoFit/>
          </a:bodyPr>
          <a:lstStyle/>
          <a:p>
            <a:pPr marL="329400" indent="-316800">
              <a:lnSpc>
                <a:spcPct val="100000"/>
              </a:lnSpc>
              <a:spcBef>
                <a:spcPts val="96"/>
              </a:spcBef>
              <a:buClr>
                <a:srgbClr val="000000"/>
              </a:buClr>
              <a:buFont typeface="Microsoft Sans Serif"/>
              <a:buChar char="●"/>
            </a:pPr>
            <a:r>
              <a:rPr lang="en-IN" sz="1400" b="1" strike="noStrike" spc="-15">
                <a:solidFill>
                  <a:srgbClr val="000000"/>
                </a:solidFill>
                <a:latin typeface="Arial"/>
                <a:ea typeface="DejaVu Sans"/>
              </a:rPr>
              <a:t>Buyer's/Audience's</a:t>
            </a:r>
            <a:r>
              <a:rPr lang="en-IN" sz="1400" b="1" strike="noStrike" spc="131">
                <a:solidFill>
                  <a:srgbClr val="000000"/>
                </a:solidFill>
                <a:latin typeface="Arial"/>
                <a:ea typeface="DejaVu Sans"/>
              </a:rPr>
              <a:t> </a:t>
            </a:r>
            <a:r>
              <a:rPr lang="en-IN" sz="1400" b="1" strike="noStrike" spc="-12">
                <a:solidFill>
                  <a:srgbClr val="000000"/>
                </a:solidFill>
                <a:latin typeface="Arial"/>
                <a:ea typeface="DejaVu Sans"/>
              </a:rPr>
              <a:t>Persona:</a:t>
            </a:r>
            <a:r>
              <a:rPr lang="en-IN" sz="1400" b="1" strike="noStrike" spc="49">
                <a:solidFill>
                  <a:srgbClr val="000000"/>
                </a:solidFill>
                <a:latin typeface="Arial"/>
                <a:ea typeface="DejaVu Sans"/>
              </a:rPr>
              <a:t> </a:t>
            </a:r>
            <a:r>
              <a:rPr lang="en-IN" sz="1400" b="0" strike="noStrike" spc="-12">
                <a:solidFill>
                  <a:srgbClr val="000000"/>
                </a:solidFill>
                <a:latin typeface="Microsoft Sans Serif"/>
                <a:ea typeface="DejaVu Sans"/>
              </a:rPr>
              <a:t>Clearly</a:t>
            </a:r>
            <a:r>
              <a:rPr lang="en-IN" sz="1400" b="0" strike="noStrike" spc="35">
                <a:solidFill>
                  <a:srgbClr val="000000"/>
                </a:solidFill>
                <a:latin typeface="Microsoft Sans Serif"/>
                <a:ea typeface="DejaVu Sans"/>
              </a:rPr>
              <a:t> </a:t>
            </a:r>
            <a:r>
              <a:rPr lang="en-IN" sz="1400" b="0" strike="noStrike" spc="-12">
                <a:solidFill>
                  <a:srgbClr val="000000"/>
                </a:solidFill>
                <a:latin typeface="Microsoft Sans Serif"/>
                <a:ea typeface="DejaVu Sans"/>
              </a:rPr>
              <a:t>define</a:t>
            </a:r>
            <a:r>
              <a:rPr lang="en-IN" sz="1400" b="0" strike="noStrike" spc="49">
                <a:solidFill>
                  <a:srgbClr val="000000"/>
                </a:solidFill>
                <a:latin typeface="Microsoft Sans Serif"/>
                <a:ea typeface="DejaVu Sans"/>
              </a:rPr>
              <a:t> </a:t>
            </a:r>
            <a:r>
              <a:rPr lang="en-IN" sz="1400" b="0" strike="noStrike" spc="-12">
                <a:solidFill>
                  <a:srgbClr val="000000"/>
                </a:solidFill>
                <a:latin typeface="Microsoft Sans Serif"/>
                <a:ea typeface="DejaVu Sans"/>
              </a:rPr>
              <a:t>the</a:t>
            </a:r>
            <a:r>
              <a:rPr lang="en-IN" sz="1400" b="0" strike="noStrike" spc="7">
                <a:solidFill>
                  <a:srgbClr val="000000"/>
                </a:solidFill>
                <a:latin typeface="Microsoft Sans Serif"/>
                <a:ea typeface="DejaVu Sans"/>
              </a:rPr>
              <a:t> </a:t>
            </a:r>
            <a:r>
              <a:rPr lang="en-IN" sz="1400" b="0" strike="noStrike" spc="-15">
                <a:solidFill>
                  <a:srgbClr val="000000"/>
                </a:solidFill>
                <a:latin typeface="Microsoft Sans Serif"/>
                <a:ea typeface="DejaVu Sans"/>
              </a:rPr>
              <a:t>target</a:t>
            </a:r>
            <a:r>
              <a:rPr lang="en-IN" sz="1400" b="0" strike="noStrike" spc="49">
                <a:solidFill>
                  <a:srgbClr val="000000"/>
                </a:solidFill>
                <a:latin typeface="Microsoft Sans Serif"/>
                <a:ea typeface="DejaVu Sans"/>
              </a:rPr>
              <a:t> </a:t>
            </a:r>
            <a:r>
              <a:rPr lang="en-IN" sz="1400" b="0" strike="noStrike" spc="-12">
                <a:solidFill>
                  <a:srgbClr val="000000"/>
                </a:solidFill>
                <a:latin typeface="Microsoft Sans Serif"/>
                <a:ea typeface="DejaVu Sans"/>
              </a:rPr>
              <a:t>audience</a:t>
            </a:r>
            <a:r>
              <a:rPr lang="en-IN" sz="1400" b="0" strike="noStrike" spc="49">
                <a:solidFill>
                  <a:srgbClr val="000000"/>
                </a:solidFill>
                <a:latin typeface="Microsoft Sans Serif"/>
                <a:ea typeface="DejaVu Sans"/>
              </a:rPr>
              <a:t> </a:t>
            </a:r>
            <a:r>
              <a:rPr lang="en-IN" sz="1400" b="0" strike="noStrike" spc="-12">
                <a:solidFill>
                  <a:srgbClr val="000000"/>
                </a:solidFill>
                <a:latin typeface="Microsoft Sans Serif"/>
                <a:ea typeface="DejaVu Sans"/>
              </a:rPr>
              <a:t>for</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the</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chosen</a:t>
            </a:r>
            <a:endParaRPr lang="en-IN" sz="1400" b="0" strike="noStrike" spc="-1">
              <a:latin typeface="Arial"/>
            </a:endParaRPr>
          </a:p>
          <a:p>
            <a:pPr marL="329400">
              <a:lnSpc>
                <a:spcPct val="100000"/>
              </a:lnSpc>
            </a:pPr>
            <a:r>
              <a:rPr lang="en-IN" sz="1400" b="0" strike="noStrike" spc="-15">
                <a:solidFill>
                  <a:srgbClr val="000000"/>
                </a:solidFill>
                <a:latin typeface="Microsoft Sans Serif"/>
                <a:ea typeface="DejaVu Sans"/>
              </a:rPr>
              <a:t>brand.</a:t>
            </a:r>
            <a:r>
              <a:rPr lang="en-IN" sz="1400" b="0" strike="noStrike" spc="55">
                <a:solidFill>
                  <a:srgbClr val="000000"/>
                </a:solidFill>
                <a:latin typeface="Microsoft Sans Serif"/>
                <a:ea typeface="DejaVu Sans"/>
              </a:rPr>
              <a:t> </a:t>
            </a:r>
            <a:r>
              <a:rPr lang="en-IN" sz="1400" b="0" strike="noStrike" spc="-12">
                <a:solidFill>
                  <a:srgbClr val="000000"/>
                </a:solidFill>
                <a:latin typeface="Microsoft Sans Serif"/>
                <a:ea typeface="DejaVu Sans"/>
              </a:rPr>
              <a:t>Consider</a:t>
            </a:r>
            <a:r>
              <a:rPr lang="en-IN" sz="1400" b="0" strike="noStrike" spc="49">
                <a:solidFill>
                  <a:srgbClr val="000000"/>
                </a:solidFill>
                <a:latin typeface="Microsoft Sans Serif"/>
                <a:ea typeface="DejaVu Sans"/>
              </a:rPr>
              <a:t> </a:t>
            </a:r>
            <a:r>
              <a:rPr lang="en-IN" sz="1400" b="0" strike="noStrike" spc="-12">
                <a:solidFill>
                  <a:srgbClr val="000000"/>
                </a:solidFill>
                <a:latin typeface="Microsoft Sans Serif"/>
                <a:ea typeface="DejaVu Sans"/>
              </a:rPr>
              <a:t>demographics,</a:t>
            </a:r>
            <a:r>
              <a:rPr lang="en-IN" sz="1400" b="0" strike="noStrike" spc="55">
                <a:solidFill>
                  <a:srgbClr val="000000"/>
                </a:solidFill>
                <a:latin typeface="Microsoft Sans Serif"/>
                <a:ea typeface="DejaVu Sans"/>
              </a:rPr>
              <a:t> </a:t>
            </a:r>
            <a:r>
              <a:rPr lang="en-IN" sz="1400" b="0" strike="noStrike" spc="-15">
                <a:solidFill>
                  <a:srgbClr val="000000"/>
                </a:solidFill>
                <a:latin typeface="Microsoft Sans Serif"/>
                <a:ea typeface="DejaVu Sans"/>
              </a:rPr>
              <a:t>psychographics,</a:t>
            </a:r>
            <a:r>
              <a:rPr lang="en-IN" sz="1400" b="0" strike="noStrike" spc="154">
                <a:solidFill>
                  <a:srgbClr val="000000"/>
                </a:solidFill>
                <a:latin typeface="Microsoft Sans Serif"/>
                <a:ea typeface="DejaVu Sans"/>
              </a:rPr>
              <a:t> </a:t>
            </a:r>
            <a:r>
              <a:rPr lang="en-IN" sz="1400" b="0" strike="noStrike" spc="-15">
                <a:solidFill>
                  <a:srgbClr val="000000"/>
                </a:solidFill>
                <a:latin typeface="Microsoft Sans Serif"/>
                <a:ea typeface="DejaVu Sans"/>
              </a:rPr>
              <a:t>behaviors,</a:t>
            </a:r>
            <a:r>
              <a:rPr lang="en-IN" sz="1400" b="0" strike="noStrike" spc="55">
                <a:solidFill>
                  <a:srgbClr val="000000"/>
                </a:solidFill>
                <a:latin typeface="Microsoft Sans Serif"/>
                <a:ea typeface="DejaVu Sans"/>
              </a:rPr>
              <a:t> </a:t>
            </a:r>
            <a:r>
              <a:rPr lang="en-IN" sz="1400" b="0" strike="noStrike" spc="-15">
                <a:solidFill>
                  <a:srgbClr val="000000"/>
                </a:solidFill>
                <a:latin typeface="Microsoft Sans Serif"/>
                <a:ea typeface="DejaVu Sans"/>
              </a:rPr>
              <a:t>and</a:t>
            </a:r>
            <a:r>
              <a:rPr lang="en-IN" sz="1400" b="0" strike="noStrike" spc="26">
                <a:solidFill>
                  <a:srgbClr val="000000"/>
                </a:solidFill>
                <a:latin typeface="Microsoft Sans Serif"/>
                <a:ea typeface="DejaVu Sans"/>
              </a:rPr>
              <a:t> </a:t>
            </a:r>
            <a:r>
              <a:rPr lang="en-IN" sz="1400" b="0" strike="noStrike" spc="-12">
                <a:solidFill>
                  <a:srgbClr val="000000"/>
                </a:solidFill>
                <a:latin typeface="Microsoft Sans Serif"/>
                <a:ea typeface="DejaVu Sans"/>
              </a:rPr>
              <a:t>interests.</a:t>
            </a: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r>
              <a:rPr lang="en-IN" sz="1300" b="0" strike="noStrike" spc="-12">
                <a:solidFill>
                  <a:srgbClr val="000000"/>
                </a:solidFill>
                <a:latin typeface="Microsoft Sans Serif"/>
                <a:ea typeface="DejaVu Sans"/>
              </a:rPr>
              <a:t>HDFC BANK</a:t>
            </a:r>
            <a:endParaRPr lang="en-IN" sz="1300" b="0" strike="noStrike" spc="-1">
              <a:latin typeface="Arial"/>
            </a:endParaRPr>
          </a:p>
          <a:p>
            <a:pPr marL="329400">
              <a:lnSpc>
                <a:spcPct val="100000"/>
              </a:lnSpc>
            </a:pPr>
            <a:r>
              <a:rPr lang="en-IN" sz="1400" b="0" strike="noStrike" spc="-12">
                <a:solidFill>
                  <a:srgbClr val="000000"/>
                </a:solidFill>
                <a:latin typeface="Microsoft Sans Serif"/>
                <a:ea typeface="DejaVu Sans"/>
              </a:rPr>
              <a:t>Above18</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Both male or female</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No</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married/unmarried</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All over India</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2,50,000 to 2,00,00,000 per annum</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At least 10+2</a:t>
            </a: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Ads,youtube,instagram,community platforms like</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Quora,facebook groups,TV</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Social status,personal appearance</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Long lasting,transaction fee,rate of interest ,services</a:t>
            </a:r>
            <a:endParaRPr lang="en-IN" sz="1400" b="0" strike="noStrike" spc="-1">
              <a:latin typeface="Arial"/>
            </a:endParaRPr>
          </a:p>
          <a:p>
            <a:pPr marL="329400">
              <a:lnSpc>
                <a:spcPct val="100000"/>
              </a:lnSpc>
            </a:pPr>
            <a:r>
              <a:rPr lang="en-IN" sz="1400" b="0" strike="noStrike" spc="-12">
                <a:solidFill>
                  <a:srgbClr val="000000"/>
                </a:solidFill>
                <a:latin typeface="Microsoft Sans Serif"/>
                <a:ea typeface="DejaVu Sans"/>
              </a:rPr>
              <a:t>Credit card ,lones, speed services</a:t>
            </a: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a:p>
            <a:pPr marL="329400">
              <a:lnSpc>
                <a:spcPct val="100000"/>
              </a:lnSpc>
            </a:pPr>
            <a:endParaRPr lang="en-IN" sz="1400" b="0" strike="noStrike" spc="-1">
              <a:latin typeface="Arial"/>
            </a:endParaRPr>
          </a:p>
        </p:txBody>
      </p:sp>
      <p:pic>
        <p:nvPicPr>
          <p:cNvPr id="134" name="Picture 101"/>
          <p:cNvPicPr/>
          <p:nvPr/>
        </p:nvPicPr>
        <p:blipFill>
          <a:blip r:embed="rId2"/>
          <a:stretch/>
        </p:blipFill>
        <p:spPr>
          <a:xfrm>
            <a:off x="4608000" y="936000"/>
            <a:ext cx="4405320" cy="410364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2654640" y="552601"/>
            <a:ext cx="3829680" cy="304747"/>
          </a:xfrm>
          <a:prstGeom prst="rect">
            <a:avLst/>
          </a:prstGeom>
          <a:noFill/>
          <a:ln>
            <a:noFill/>
          </a:ln>
        </p:spPr>
        <p:style>
          <a:lnRef idx="0">
            <a:scrgbClr r="0" g="0" b="0"/>
          </a:lnRef>
          <a:fillRef idx="0">
            <a:scrgbClr r="0" g="0" b="0"/>
          </a:fillRef>
          <a:effectRef idx="0">
            <a:scrgbClr r="0" g="0" b="0"/>
          </a:effectRef>
          <a:fontRef idx="minor"/>
        </p:style>
        <p:txBody>
          <a:bodyPr lIns="0" tIns="12240" rIns="0" bIns="0">
            <a:spAutoFit/>
          </a:bodyPr>
          <a:lstStyle/>
          <a:p>
            <a:pPr marL="12600">
              <a:lnSpc>
                <a:spcPct val="100000"/>
              </a:lnSpc>
              <a:spcBef>
                <a:spcPts val="96"/>
              </a:spcBef>
            </a:pPr>
            <a:r>
              <a:rPr lang="en-IN" sz="1900" b="1" strike="noStrike" spc="-1">
                <a:solidFill>
                  <a:srgbClr val="434343"/>
                </a:solidFill>
                <a:latin typeface="Arial"/>
                <a:ea typeface="DejaVu Sans"/>
              </a:rPr>
              <a:t>Part</a:t>
            </a:r>
            <a:r>
              <a:rPr lang="en-IN" sz="1900" b="1" strike="noStrike" spc="-26">
                <a:solidFill>
                  <a:srgbClr val="434343"/>
                </a:solidFill>
                <a:latin typeface="Arial"/>
                <a:ea typeface="DejaVu Sans"/>
              </a:rPr>
              <a:t> </a:t>
            </a:r>
            <a:r>
              <a:rPr lang="en-IN" sz="1900" b="1" strike="noStrike" spc="-7">
                <a:solidFill>
                  <a:srgbClr val="434343"/>
                </a:solidFill>
                <a:latin typeface="Arial"/>
                <a:ea typeface="DejaVu Sans"/>
              </a:rPr>
              <a:t>2:</a:t>
            </a:r>
            <a:r>
              <a:rPr lang="en-IN" sz="1900" b="1" strike="noStrike" spc="1">
                <a:solidFill>
                  <a:srgbClr val="434343"/>
                </a:solidFill>
                <a:latin typeface="Arial"/>
                <a:ea typeface="DejaVu Sans"/>
              </a:rPr>
              <a:t> </a:t>
            </a:r>
            <a:r>
              <a:rPr lang="en-IN" sz="1900" b="1" strike="noStrike" spc="-1">
                <a:solidFill>
                  <a:srgbClr val="434343"/>
                </a:solidFill>
                <a:latin typeface="Arial"/>
                <a:ea typeface="DejaVu Sans"/>
              </a:rPr>
              <a:t>SEO</a:t>
            </a:r>
            <a:r>
              <a:rPr lang="en-IN" sz="1900" b="1" strike="noStrike" spc="-46">
                <a:solidFill>
                  <a:srgbClr val="434343"/>
                </a:solidFill>
                <a:latin typeface="Arial"/>
                <a:ea typeface="DejaVu Sans"/>
              </a:rPr>
              <a:t> </a:t>
            </a:r>
            <a:r>
              <a:rPr lang="en-IN" sz="1900" b="1" strike="noStrike" spc="-7">
                <a:solidFill>
                  <a:srgbClr val="434343"/>
                </a:solidFill>
                <a:latin typeface="Arial"/>
                <a:ea typeface="DejaVu Sans"/>
              </a:rPr>
              <a:t>&amp;</a:t>
            </a:r>
            <a:r>
              <a:rPr lang="en-IN" sz="1900" b="1" strike="noStrike" spc="-15">
                <a:solidFill>
                  <a:srgbClr val="434343"/>
                </a:solidFill>
                <a:latin typeface="Arial"/>
                <a:ea typeface="DejaVu Sans"/>
              </a:rPr>
              <a:t> </a:t>
            </a:r>
            <a:r>
              <a:rPr lang="en-IN" sz="1900" b="1" strike="noStrike" spc="-7">
                <a:solidFill>
                  <a:srgbClr val="434343"/>
                </a:solidFill>
                <a:latin typeface="Arial"/>
                <a:ea typeface="DejaVu Sans"/>
              </a:rPr>
              <a:t>Keyword</a:t>
            </a:r>
            <a:r>
              <a:rPr lang="en-IN" sz="1900" b="1" strike="noStrike" spc="1">
                <a:solidFill>
                  <a:srgbClr val="434343"/>
                </a:solidFill>
                <a:latin typeface="Arial"/>
                <a:ea typeface="DejaVu Sans"/>
              </a:rPr>
              <a:t> </a:t>
            </a:r>
            <a:r>
              <a:rPr lang="en-IN" sz="1900" b="1" strike="noStrike" spc="-7">
                <a:solidFill>
                  <a:srgbClr val="434343"/>
                </a:solidFill>
                <a:latin typeface="Arial"/>
                <a:ea typeface="DejaVu Sans"/>
              </a:rPr>
              <a:t>Research</a:t>
            </a:r>
            <a:endParaRPr lang="en-IN" sz="1900" b="0" strike="noStrike" spc="-1">
              <a:latin typeface="Arial"/>
            </a:endParaRPr>
          </a:p>
        </p:txBody>
      </p:sp>
      <p:sp>
        <p:nvSpPr>
          <p:cNvPr id="136" name="CustomShape 2"/>
          <p:cNvSpPr/>
          <p:nvPr/>
        </p:nvSpPr>
        <p:spPr>
          <a:xfrm>
            <a:off x="994320" y="1410480"/>
            <a:ext cx="7147440" cy="2812399"/>
          </a:xfrm>
          <a:prstGeom prst="rect">
            <a:avLst/>
          </a:prstGeom>
          <a:noFill/>
          <a:ln>
            <a:noFill/>
          </a:ln>
        </p:spPr>
        <p:style>
          <a:lnRef idx="0">
            <a:scrgbClr r="0" g="0" b="0"/>
          </a:lnRef>
          <a:fillRef idx="0">
            <a:scrgbClr r="0" g="0" b="0"/>
          </a:fillRef>
          <a:effectRef idx="0">
            <a:scrgbClr r="0" g="0" b="0"/>
          </a:effectRef>
          <a:fontRef idx="minor"/>
        </p:style>
        <p:txBody>
          <a:bodyPr lIns="0" tIns="11520" rIns="0" bIns="0">
            <a:spAutoFit/>
          </a:bodyPr>
          <a:lstStyle/>
          <a:p>
            <a:pPr marL="469800" indent="-317520">
              <a:lnSpc>
                <a:spcPct val="100000"/>
              </a:lnSpc>
              <a:spcBef>
                <a:spcPts val="91"/>
              </a:spcBef>
              <a:buClr>
                <a:srgbClr val="000000"/>
              </a:buClr>
              <a:buFont typeface="Microsoft Sans Serif"/>
              <a:buChar char="●"/>
            </a:pPr>
            <a:r>
              <a:rPr lang="en-IN" sz="1400" b="1" strike="noStrike" spc="-7" dirty="0">
                <a:solidFill>
                  <a:srgbClr val="000000"/>
                </a:solidFill>
                <a:latin typeface="Arial"/>
                <a:ea typeface="DejaVu Sans"/>
              </a:rPr>
              <a:t>SEO</a:t>
            </a:r>
            <a:r>
              <a:rPr lang="en-IN" sz="1400" b="1" strike="noStrike" spc="7" dirty="0">
                <a:solidFill>
                  <a:srgbClr val="000000"/>
                </a:solidFill>
                <a:latin typeface="Arial"/>
                <a:ea typeface="DejaVu Sans"/>
              </a:rPr>
              <a:t> </a:t>
            </a:r>
            <a:r>
              <a:rPr lang="en-IN" sz="1400" b="1" strike="noStrike" spc="-21" dirty="0">
                <a:solidFill>
                  <a:srgbClr val="000000"/>
                </a:solidFill>
                <a:latin typeface="Arial"/>
                <a:ea typeface="DejaVu Sans"/>
              </a:rPr>
              <a:t>Audit:</a:t>
            </a:r>
            <a:r>
              <a:rPr lang="en-IN" sz="1400" b="1" strike="noStrike" spc="35" dirty="0">
                <a:solidFill>
                  <a:srgbClr val="000000"/>
                </a:solidFill>
                <a:latin typeface="Arial"/>
                <a:ea typeface="DejaVu Sans"/>
              </a:rPr>
              <a:t> </a:t>
            </a:r>
            <a:r>
              <a:rPr lang="en-IN" sz="1400" b="0" strike="noStrike" spc="-12" dirty="0">
                <a:solidFill>
                  <a:srgbClr val="000000"/>
                </a:solidFill>
                <a:latin typeface="Microsoft Sans Serif"/>
                <a:ea typeface="DejaVu Sans"/>
              </a:rPr>
              <a:t>Do</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an</a:t>
            </a:r>
            <a:r>
              <a:rPr lang="en-IN" sz="1400" b="0" strike="noStrike" spc="21"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SEO</a:t>
            </a:r>
            <a:r>
              <a:rPr lang="en-IN" sz="1400" b="0" strike="noStrike" spc="7"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audit</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of</a:t>
            </a:r>
            <a:r>
              <a:rPr lang="en-IN" sz="1400" b="0" strike="noStrike" spc="7"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1"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brands</a:t>
            </a:r>
            <a:r>
              <a:rPr lang="en-IN" sz="1400" b="0" strike="noStrike" spc="55"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website</a:t>
            </a:r>
            <a:endParaRPr lang="en-IN" sz="1400" b="0" strike="noStrike" spc="-1" dirty="0">
              <a:latin typeface="Arial"/>
            </a:endParaRPr>
          </a:p>
          <a:p>
            <a:pPr marL="469800" indent="-316800">
              <a:lnSpc>
                <a:spcPct val="100000"/>
              </a:lnSpc>
              <a:buClr>
                <a:srgbClr val="000000"/>
              </a:buClr>
              <a:buFont typeface="Microsoft Sans Serif"/>
              <a:buChar char="●"/>
            </a:pPr>
            <a:r>
              <a:rPr lang="en-IN" sz="1400" b="1" strike="noStrike" spc="-21" dirty="0">
                <a:solidFill>
                  <a:srgbClr val="000000"/>
                </a:solidFill>
                <a:latin typeface="Arial"/>
                <a:ea typeface="DejaVu Sans"/>
              </a:rPr>
              <a:t>Keyword</a:t>
            </a:r>
            <a:r>
              <a:rPr lang="en-IN" sz="1400" b="1" strike="noStrike" spc="69" dirty="0">
                <a:solidFill>
                  <a:srgbClr val="000000"/>
                </a:solidFill>
                <a:latin typeface="Arial"/>
                <a:ea typeface="DejaVu Sans"/>
              </a:rPr>
              <a:t> </a:t>
            </a:r>
            <a:r>
              <a:rPr lang="en-IN" sz="1400" b="1" strike="noStrike" spc="-12" dirty="0">
                <a:solidFill>
                  <a:srgbClr val="000000"/>
                </a:solidFill>
                <a:latin typeface="Arial"/>
                <a:ea typeface="DejaVu Sans"/>
              </a:rPr>
              <a:t>Research:</a:t>
            </a:r>
            <a:r>
              <a:rPr lang="en-IN" sz="1400" b="1" strike="noStrike" spc="41" dirty="0">
                <a:solidFill>
                  <a:srgbClr val="000000"/>
                </a:solidFill>
                <a:latin typeface="Arial"/>
                <a:ea typeface="DejaVu Sans"/>
              </a:rPr>
              <a:t> </a:t>
            </a:r>
            <a:r>
              <a:rPr lang="en-IN" sz="1400" b="0" strike="noStrike" spc="-12" dirty="0">
                <a:solidFill>
                  <a:srgbClr val="000000"/>
                </a:solidFill>
                <a:latin typeface="Microsoft Sans Serif"/>
                <a:ea typeface="DejaVu Sans"/>
              </a:rPr>
              <a:t>Define</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Research</a:t>
            </a:r>
            <a:r>
              <a:rPr lang="en-IN" sz="1400" b="0" strike="noStrike" spc="4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Objectives,</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Brainstorm</a:t>
            </a:r>
            <a:r>
              <a:rPr lang="en-IN" sz="1400" b="0" strike="noStrike" spc="4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Seed</a:t>
            </a:r>
            <a:r>
              <a:rPr lang="en-IN" sz="1400" b="0" strike="noStrike" spc="49" dirty="0">
                <a:solidFill>
                  <a:srgbClr val="000000"/>
                </a:solidFill>
                <a:latin typeface="Microsoft Sans Serif"/>
                <a:ea typeface="DejaVu Sans"/>
              </a:rPr>
              <a:t> </a:t>
            </a:r>
            <a:r>
              <a:rPr lang="en-IN" sz="1400" b="0" strike="noStrike" spc="-21" dirty="0">
                <a:solidFill>
                  <a:srgbClr val="000000"/>
                </a:solidFill>
                <a:latin typeface="Microsoft Sans Serif"/>
                <a:ea typeface="DejaVu Sans"/>
              </a:rPr>
              <a:t>Keywords, </a:t>
            </a:r>
            <a:r>
              <a:rPr lang="en-IN" sz="1400" b="0" strike="noStrike" spc="-15" dirty="0">
                <a:solidFill>
                  <a:srgbClr val="000000"/>
                </a:solidFill>
                <a:latin typeface="Microsoft Sans Serif"/>
                <a:ea typeface="DejaVu Sans"/>
              </a:rPr>
              <a:t> Utilize </a:t>
            </a:r>
            <a:r>
              <a:rPr lang="en-IN" sz="1400" b="0" strike="noStrike" spc="-21" dirty="0">
                <a:solidFill>
                  <a:srgbClr val="000000"/>
                </a:solidFill>
                <a:latin typeface="Microsoft Sans Serif"/>
                <a:ea typeface="DejaVu Sans"/>
              </a:rPr>
              <a:t>Keyword</a:t>
            </a:r>
            <a:r>
              <a:rPr lang="en-IN" sz="1400" b="0" strike="noStrike" spc="-1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Research Tools </a:t>
            </a:r>
            <a:r>
              <a:rPr lang="en-IN" sz="1400" b="0" strike="noStrike" spc="-15" dirty="0">
                <a:solidFill>
                  <a:srgbClr val="000000"/>
                </a:solidFill>
                <a:latin typeface="Microsoft Sans Serif"/>
                <a:ea typeface="DejaVu Sans"/>
              </a:rPr>
              <a:t>(</a:t>
            </a:r>
            <a:r>
              <a:rPr lang="en-IN" sz="1400" b="0" strike="noStrike" spc="-15" dirty="0" err="1">
                <a:solidFill>
                  <a:srgbClr val="000000"/>
                </a:solidFill>
                <a:latin typeface="Microsoft Sans Serif"/>
                <a:ea typeface="DejaVu Sans"/>
              </a:rPr>
              <a:t>SEMrush</a:t>
            </a:r>
            <a:r>
              <a:rPr lang="en-IN" sz="1400" b="0" strike="noStrike" spc="-1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or </a:t>
            </a:r>
            <a:r>
              <a:rPr lang="en-IN" sz="1400" b="0" strike="noStrike" spc="-26" dirty="0" err="1">
                <a:solidFill>
                  <a:srgbClr val="000000"/>
                </a:solidFill>
                <a:latin typeface="Microsoft Sans Serif"/>
                <a:ea typeface="DejaVu Sans"/>
              </a:rPr>
              <a:t>Moz</a:t>
            </a:r>
            <a:r>
              <a:rPr lang="en-IN" sz="1400" b="0" strike="noStrike" spc="-26" dirty="0">
                <a:solidFill>
                  <a:srgbClr val="000000"/>
                </a:solidFill>
                <a:latin typeface="Microsoft Sans Serif"/>
                <a:ea typeface="DejaVu Sans"/>
              </a:rPr>
              <a:t> </a:t>
            </a:r>
            <a:r>
              <a:rPr lang="en-IN" sz="1400" b="0" strike="noStrike" spc="-21" dirty="0">
                <a:solidFill>
                  <a:srgbClr val="000000"/>
                </a:solidFill>
                <a:latin typeface="Microsoft Sans Serif"/>
                <a:ea typeface="DejaVu Sans"/>
              </a:rPr>
              <a:t>Keyword</a:t>
            </a:r>
            <a:r>
              <a:rPr lang="en-IN" sz="1400" b="0" strike="noStrike" spc="-15" dirty="0">
                <a:solidFill>
                  <a:srgbClr val="000000"/>
                </a:solidFill>
                <a:latin typeface="Microsoft Sans Serif"/>
                <a:ea typeface="DejaVu Sans"/>
              </a:rPr>
              <a:t> Explorer),</a:t>
            </a:r>
            <a:r>
              <a:rPr lang="en-IN" sz="1400" b="0" strike="noStrike" spc="-15" dirty="0" err="1">
                <a:solidFill>
                  <a:srgbClr val="000000"/>
                </a:solidFill>
                <a:latin typeface="Microsoft Sans Serif"/>
                <a:ea typeface="DejaVu Sans"/>
              </a:rPr>
              <a:t>Analyze</a:t>
            </a:r>
            <a:r>
              <a:rPr lang="en-IN" sz="1400" b="0" strike="noStrike" spc="-1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 Competitor </a:t>
            </a:r>
            <a:r>
              <a:rPr lang="en-IN" sz="1400" b="0" strike="noStrike" spc="-21" dirty="0">
                <a:solidFill>
                  <a:srgbClr val="000000"/>
                </a:solidFill>
                <a:latin typeface="Microsoft Sans Serif"/>
                <a:ea typeface="DejaVu Sans"/>
              </a:rPr>
              <a:t>Keywords,</a:t>
            </a:r>
            <a:r>
              <a:rPr lang="en-IN" sz="1400" b="0" strike="noStrike" spc="-15" dirty="0">
                <a:solidFill>
                  <a:srgbClr val="000000"/>
                </a:solidFill>
                <a:latin typeface="Microsoft Sans Serif"/>
                <a:ea typeface="DejaVu Sans"/>
              </a:rPr>
              <a:t> Long-tail </a:t>
            </a:r>
            <a:r>
              <a:rPr lang="en-IN" sz="1400" b="0" strike="noStrike" spc="-21" dirty="0">
                <a:solidFill>
                  <a:srgbClr val="000000"/>
                </a:solidFill>
                <a:latin typeface="Microsoft Sans Serif"/>
                <a:ea typeface="DejaVu Sans"/>
              </a:rPr>
              <a:t>Keyword</a:t>
            </a:r>
            <a:r>
              <a:rPr lang="en-IN" sz="1400" b="0" strike="noStrike" spc="-15" dirty="0">
                <a:solidFill>
                  <a:srgbClr val="000000"/>
                </a:solidFill>
                <a:latin typeface="Microsoft Sans Serif"/>
                <a:ea typeface="DejaVu Sans"/>
              </a:rPr>
              <a:t> Exploration</a:t>
            </a:r>
            <a:r>
              <a:rPr lang="en-IN" sz="1400" b="0" strike="noStrike" spc="-12" dirty="0">
                <a:solidFill>
                  <a:srgbClr val="000000"/>
                </a:solidFill>
                <a:latin typeface="Microsoft Sans Serif"/>
                <a:ea typeface="DejaVu Sans"/>
              </a:rPr>
              <a:t> (specific, </a:t>
            </a:r>
            <a:r>
              <a:rPr lang="en-IN" sz="1400" b="0" strike="noStrike" spc="-15" dirty="0">
                <a:solidFill>
                  <a:srgbClr val="000000"/>
                </a:solidFill>
                <a:latin typeface="Microsoft Sans Serif"/>
                <a:ea typeface="DejaVu Sans"/>
              </a:rPr>
              <a:t>longer phrases) </a:t>
            </a:r>
            <a:r>
              <a:rPr lang="en-IN" sz="1400" b="0" strike="noStrike" spc="-12" dirty="0">
                <a:solidFill>
                  <a:srgbClr val="000000"/>
                </a:solidFill>
                <a:latin typeface="Microsoft Sans Serif"/>
                <a:ea typeface="DejaVu Sans"/>
              </a:rPr>
              <a:t>that </a:t>
            </a:r>
            <a:r>
              <a:rPr lang="en-IN" sz="1400" b="0" strike="noStrike" spc="-361"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align</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with</a:t>
            </a:r>
            <a:r>
              <a:rPr lang="en-IN" sz="1400" b="0" strike="noStrike" spc="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research</a:t>
            </a:r>
            <a:r>
              <a:rPr lang="en-IN" sz="1400" b="0" strike="noStrike" spc="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objectives</a:t>
            </a:r>
            <a:r>
              <a:rPr lang="en-IN" sz="1400" b="0" strike="noStrike" spc="55"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and</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have</a:t>
            </a:r>
            <a:r>
              <a:rPr lang="en-IN" sz="1400" b="0" strike="noStrike" spc="2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lower</a:t>
            </a:r>
            <a:r>
              <a:rPr lang="en-IN" sz="1400" b="0" strike="noStrike" spc="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competition</a:t>
            </a:r>
            <a:r>
              <a:rPr lang="en-IN" sz="1400" b="0" strike="noStrike" spc="55"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but</a:t>
            </a:r>
            <a:r>
              <a:rPr lang="en-IN" sz="1400" b="0" strike="noStrike" spc="2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higher</a:t>
            </a:r>
            <a:r>
              <a:rPr lang="en-IN" sz="1400" b="0" strike="noStrike" spc="2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conversion </a:t>
            </a:r>
            <a:r>
              <a:rPr lang="en-IN" sz="1400" b="0" strike="noStrike" spc="-3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potential.</a:t>
            </a:r>
            <a:endParaRPr lang="en-IN" sz="1400" b="0" strike="noStrike" spc="-1" dirty="0">
              <a:latin typeface="Arial"/>
            </a:endParaRPr>
          </a:p>
          <a:p>
            <a:pPr marL="469800" indent="-317520">
              <a:lnSpc>
                <a:spcPct val="100000"/>
              </a:lnSpc>
              <a:spcBef>
                <a:spcPts val="6"/>
              </a:spcBef>
              <a:buClr>
                <a:srgbClr val="000000"/>
              </a:buClr>
              <a:buFont typeface="Microsoft Sans Serif"/>
              <a:buChar char="●"/>
            </a:pPr>
            <a:r>
              <a:rPr lang="en-IN" sz="1400" b="1" strike="noStrike" spc="-12" dirty="0">
                <a:solidFill>
                  <a:srgbClr val="000000"/>
                </a:solidFill>
                <a:latin typeface="Arial"/>
                <a:ea typeface="DejaVu Sans"/>
              </a:rPr>
              <a:t>On</a:t>
            </a:r>
            <a:r>
              <a:rPr lang="en-IN" sz="1400" b="1" strike="noStrike" spc="-7" dirty="0">
                <a:solidFill>
                  <a:srgbClr val="000000"/>
                </a:solidFill>
                <a:latin typeface="Arial"/>
                <a:ea typeface="DejaVu Sans"/>
              </a:rPr>
              <a:t> </a:t>
            </a:r>
            <a:r>
              <a:rPr lang="en-IN" sz="1400" b="1" strike="noStrike" spc="-15" dirty="0">
                <a:solidFill>
                  <a:srgbClr val="000000"/>
                </a:solidFill>
                <a:latin typeface="Arial"/>
                <a:ea typeface="DejaVu Sans"/>
              </a:rPr>
              <a:t>page</a:t>
            </a:r>
            <a:r>
              <a:rPr lang="en-IN" sz="1400" b="1" strike="noStrike" spc="1" dirty="0">
                <a:solidFill>
                  <a:srgbClr val="000000"/>
                </a:solidFill>
                <a:latin typeface="Arial"/>
                <a:ea typeface="DejaVu Sans"/>
              </a:rPr>
              <a:t> </a:t>
            </a:r>
            <a:r>
              <a:rPr lang="en-IN" sz="1400" b="1" strike="noStrike" spc="-12" dirty="0">
                <a:solidFill>
                  <a:srgbClr val="000000"/>
                </a:solidFill>
                <a:latin typeface="Arial"/>
                <a:ea typeface="DejaVu Sans"/>
              </a:rPr>
              <a:t>Optimization:</a:t>
            </a:r>
            <a:r>
              <a:rPr lang="en-IN" sz="1400" b="1" strike="noStrike" spc="80" dirty="0">
                <a:solidFill>
                  <a:srgbClr val="000000"/>
                </a:solidFill>
                <a:latin typeface="Arial"/>
                <a:ea typeface="DejaVu Sans"/>
              </a:rPr>
              <a:t> </a:t>
            </a:r>
            <a:r>
              <a:rPr lang="en-IN" sz="1400" b="0" strike="noStrike" spc="-15" dirty="0">
                <a:solidFill>
                  <a:srgbClr val="000000"/>
                </a:solidFill>
                <a:latin typeface="Microsoft Sans Serif"/>
                <a:ea typeface="DejaVu Sans"/>
              </a:rPr>
              <a:t>Meta</a:t>
            </a:r>
            <a:r>
              <a:rPr lang="en-IN" sz="1400" b="0" strike="noStrike" spc="29"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Tag</a:t>
            </a:r>
            <a:r>
              <a:rPr lang="en-IN" sz="1400" b="0" strike="noStrike" spc="-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optimization</a:t>
            </a:r>
            <a:r>
              <a:rPr lang="en-IN" sz="1400" b="0" strike="noStrike" spc="66"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&amp;</a:t>
            </a:r>
            <a:r>
              <a:rPr lang="en-IN" sz="1400" b="0" strike="noStrike" spc="7"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content</a:t>
            </a:r>
            <a:r>
              <a:rPr lang="en-IN" sz="1400" b="0" strike="noStrike" spc="4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optimization</a:t>
            </a:r>
            <a:endParaRPr lang="en-IN" sz="1400" b="0" strike="noStrike" spc="-1" dirty="0">
              <a:latin typeface="Arial"/>
            </a:endParaRPr>
          </a:p>
          <a:p>
            <a:pPr>
              <a:lnSpc>
                <a:spcPct val="100000"/>
              </a:lnSpc>
              <a:spcBef>
                <a:spcPts val="40"/>
              </a:spcBef>
            </a:pPr>
            <a:endParaRPr lang="en-IN" sz="1400" b="0" strike="noStrike" spc="-1" dirty="0">
              <a:latin typeface="Arial"/>
            </a:endParaRPr>
          </a:p>
          <a:p>
            <a:pPr marL="12600">
              <a:lnSpc>
                <a:spcPct val="100000"/>
              </a:lnSpc>
            </a:pPr>
            <a:r>
              <a:rPr lang="en-IN" sz="1400" b="0" strike="noStrike" spc="-12" dirty="0">
                <a:solidFill>
                  <a:srgbClr val="000000"/>
                </a:solidFill>
                <a:latin typeface="Microsoft Sans Serif"/>
                <a:ea typeface="DejaVu Sans"/>
              </a:rPr>
              <a:t>Reflect</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on</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process</a:t>
            </a:r>
            <a:r>
              <a:rPr lang="en-IN" sz="1400" b="0" strike="noStrike" spc="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of</a:t>
            </a:r>
            <a:r>
              <a:rPr lang="en-IN" sz="1400" b="0" strike="noStrike" spc="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conducting</a:t>
            </a:r>
            <a:r>
              <a:rPr lang="en-IN" sz="1400" b="0" strike="noStrike" spc="75" dirty="0">
                <a:solidFill>
                  <a:srgbClr val="000000"/>
                </a:solidFill>
                <a:latin typeface="Microsoft Sans Serif"/>
                <a:ea typeface="DejaVu Sans"/>
              </a:rPr>
              <a:t> </a:t>
            </a:r>
            <a:r>
              <a:rPr lang="en-IN" sz="1400" b="0" strike="noStrike" spc="-21" dirty="0">
                <a:solidFill>
                  <a:srgbClr val="000000"/>
                </a:solidFill>
                <a:latin typeface="Microsoft Sans Serif"/>
                <a:ea typeface="DejaVu Sans"/>
              </a:rPr>
              <a:t>keyword</a:t>
            </a:r>
            <a:r>
              <a:rPr lang="en-IN" sz="1400" b="0" strike="noStrike" spc="94"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research</a:t>
            </a:r>
            <a:r>
              <a:rPr lang="en-IN" sz="1400" b="0" strike="noStrike" spc="4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and</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1" dirty="0">
                <a:solidFill>
                  <a:srgbClr val="000000"/>
                </a:solidFill>
                <a:latin typeface="Microsoft Sans Serif"/>
                <a:ea typeface="DejaVu Sans"/>
              </a:rPr>
              <a:t> </a:t>
            </a:r>
            <a:r>
              <a:rPr lang="en-IN" sz="1400" b="0" strike="noStrike" spc="-7" dirty="0">
                <a:solidFill>
                  <a:srgbClr val="000000"/>
                </a:solidFill>
                <a:latin typeface="Microsoft Sans Serif"/>
                <a:ea typeface="DejaVu Sans"/>
              </a:rPr>
              <a:t>SEO</a:t>
            </a:r>
            <a:r>
              <a:rPr lang="en-IN" sz="1400" b="0" strike="noStrike" spc="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recommendations</a:t>
            </a:r>
            <a:endParaRPr lang="en-IN" sz="1400" b="0" strike="noStrike" spc="-1" dirty="0">
              <a:latin typeface="Arial"/>
            </a:endParaRPr>
          </a:p>
          <a:p>
            <a:pPr marL="12600">
              <a:lnSpc>
                <a:spcPct val="100000"/>
              </a:lnSpc>
              <a:spcBef>
                <a:spcPts val="6"/>
              </a:spcBef>
            </a:pPr>
            <a:r>
              <a:rPr lang="en-IN" sz="1400" b="0" strike="noStrike" spc="-15" dirty="0">
                <a:solidFill>
                  <a:srgbClr val="000000"/>
                </a:solidFill>
                <a:latin typeface="Microsoft Sans Serif"/>
                <a:ea typeface="DejaVu Sans"/>
              </a:rPr>
              <a:t>provided.</a:t>
            </a:r>
            <a:endParaRPr lang="en-IN" sz="1400" b="0" strike="noStrike" spc="-1" dirty="0">
              <a:latin typeface="Arial"/>
            </a:endParaRPr>
          </a:p>
          <a:p>
            <a:pPr marL="12600">
              <a:lnSpc>
                <a:spcPct val="100000"/>
              </a:lnSpc>
              <a:spcBef>
                <a:spcPts val="34"/>
              </a:spcBef>
            </a:pPr>
            <a:endParaRPr lang="en-IN" sz="1400" b="0" strike="noStrike" spc="-1" dirty="0">
              <a:latin typeface="Arial"/>
            </a:endParaRPr>
          </a:p>
          <a:p>
            <a:pPr marL="12600">
              <a:lnSpc>
                <a:spcPct val="100000"/>
              </a:lnSpc>
            </a:pPr>
            <a:r>
              <a:rPr lang="en-IN" sz="1400" b="0" strike="noStrike" spc="-12" dirty="0">
                <a:solidFill>
                  <a:srgbClr val="000000"/>
                </a:solidFill>
                <a:latin typeface="Microsoft Sans Serif"/>
                <a:ea typeface="DejaVu Sans"/>
              </a:rPr>
              <a:t>Document</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challenges</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faced</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during</a:t>
            </a:r>
            <a:r>
              <a:rPr lang="en-IN" sz="1400" b="0" strike="noStrike" spc="21"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research</a:t>
            </a:r>
            <a:r>
              <a:rPr lang="en-IN" sz="1400" b="0" strike="noStrike" spc="46"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and</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analysis</a:t>
            </a:r>
            <a:r>
              <a:rPr lang="en-IN" sz="1400" b="0" strike="noStrike" spc="100"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phase,</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as</a:t>
            </a:r>
            <a:r>
              <a:rPr lang="en-IN" sz="1400" b="0" strike="noStrike" spc="9" dirty="0">
                <a:solidFill>
                  <a:srgbClr val="000000"/>
                </a:solidFill>
                <a:latin typeface="Microsoft Sans Serif"/>
                <a:ea typeface="DejaVu Sans"/>
              </a:rPr>
              <a:t> </a:t>
            </a:r>
            <a:r>
              <a:rPr lang="en-IN" sz="1400" b="0" strike="noStrike" spc="-21" dirty="0">
                <a:solidFill>
                  <a:srgbClr val="000000"/>
                </a:solidFill>
                <a:latin typeface="Microsoft Sans Serif"/>
                <a:ea typeface="DejaVu Sans"/>
              </a:rPr>
              <a:t>well</a:t>
            </a:r>
            <a:r>
              <a:rPr lang="en-IN" sz="1400" b="0" strike="noStrike" spc="55"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as</a:t>
            </a:r>
            <a:r>
              <a:rPr lang="en-IN" sz="1400" b="0" strike="noStrike" spc="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the</a:t>
            </a:r>
            <a:r>
              <a:rPr lang="en-IN" sz="1400" b="0" strike="noStrike" spc="21" dirty="0">
                <a:solidFill>
                  <a:srgbClr val="000000"/>
                </a:solidFill>
                <a:latin typeface="Microsoft Sans Serif"/>
                <a:ea typeface="DejaVu Sans"/>
              </a:rPr>
              <a:t> </a:t>
            </a:r>
            <a:r>
              <a:rPr lang="en-IN" sz="1400" b="0" strike="noStrike" spc="-1" dirty="0">
                <a:solidFill>
                  <a:srgbClr val="000000"/>
                </a:solidFill>
                <a:latin typeface="Microsoft Sans Serif"/>
                <a:ea typeface="DejaVu Sans"/>
              </a:rPr>
              <a:t>key</a:t>
            </a:r>
            <a:endParaRPr lang="en-IN" sz="1400" b="0" strike="noStrike" spc="-1" dirty="0">
              <a:latin typeface="Arial"/>
            </a:endParaRPr>
          </a:p>
          <a:p>
            <a:pPr marL="12600">
              <a:lnSpc>
                <a:spcPct val="100000"/>
              </a:lnSpc>
              <a:spcBef>
                <a:spcPts val="6"/>
              </a:spcBef>
            </a:pPr>
            <a:r>
              <a:rPr lang="en-IN" sz="1400" b="0" strike="noStrike" spc="-12" dirty="0">
                <a:solidFill>
                  <a:srgbClr val="000000"/>
                </a:solidFill>
                <a:latin typeface="Microsoft Sans Serif"/>
                <a:ea typeface="DejaVu Sans"/>
              </a:rPr>
              <a:t>insights</a:t>
            </a:r>
            <a:r>
              <a:rPr lang="en-IN" sz="1400" b="0" strike="noStrike" spc="55"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gained</a:t>
            </a:r>
            <a:r>
              <a:rPr lang="en-IN" sz="1400" b="0" strike="noStrike" spc="26"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from</a:t>
            </a:r>
            <a:r>
              <a:rPr lang="en-IN" sz="1400" b="0" strike="noStrike" spc="29"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the</a:t>
            </a:r>
            <a:r>
              <a:rPr lang="en-IN" sz="1400" b="0" strike="noStrike" spc="29" dirty="0">
                <a:solidFill>
                  <a:srgbClr val="000000"/>
                </a:solidFill>
                <a:latin typeface="Microsoft Sans Serif"/>
                <a:ea typeface="DejaVu Sans"/>
              </a:rPr>
              <a:t> </a:t>
            </a:r>
            <a:r>
              <a:rPr lang="en-IN" sz="1400" b="0" strike="noStrike" spc="-21" dirty="0">
                <a:solidFill>
                  <a:srgbClr val="000000"/>
                </a:solidFill>
                <a:latin typeface="Microsoft Sans Serif"/>
                <a:ea typeface="DejaVu Sans"/>
              </a:rPr>
              <a:t>keyword</a:t>
            </a:r>
            <a:r>
              <a:rPr lang="en-IN" sz="1400" b="0" strike="noStrike" spc="100" dirty="0">
                <a:solidFill>
                  <a:srgbClr val="000000"/>
                </a:solidFill>
                <a:latin typeface="Microsoft Sans Serif"/>
                <a:ea typeface="DejaVu Sans"/>
              </a:rPr>
              <a:t> </a:t>
            </a:r>
            <a:r>
              <a:rPr lang="en-IN" sz="1400" b="0" strike="noStrike" spc="-15" dirty="0">
                <a:solidFill>
                  <a:srgbClr val="000000"/>
                </a:solidFill>
                <a:latin typeface="Microsoft Sans Serif"/>
                <a:ea typeface="DejaVu Sans"/>
              </a:rPr>
              <a:t>research</a:t>
            </a:r>
            <a:r>
              <a:rPr lang="en-IN" sz="1400" b="0" strike="noStrike" spc="49" dirty="0">
                <a:solidFill>
                  <a:srgbClr val="000000"/>
                </a:solidFill>
                <a:latin typeface="Microsoft Sans Serif"/>
                <a:ea typeface="DejaVu Sans"/>
              </a:rPr>
              <a:t> </a:t>
            </a:r>
            <a:r>
              <a:rPr lang="en-IN" sz="1400" b="0" strike="noStrike" spc="-12" dirty="0">
                <a:solidFill>
                  <a:srgbClr val="000000"/>
                </a:solidFill>
                <a:latin typeface="Microsoft Sans Serif"/>
                <a:ea typeface="DejaVu Sans"/>
              </a:rPr>
              <a:t>process.</a:t>
            </a:r>
            <a:endParaRPr lang="en-IN" sz="14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3801"/>
            <a:ext cx="9144000" cy="3902249"/>
          </a:xfrm>
          <a:prstGeom prst="rect">
            <a:avLst/>
          </a:prstGeom>
        </p:spPr>
      </p:pic>
      <p:sp>
        <p:nvSpPr>
          <p:cNvPr id="2" name="TextBox 1"/>
          <p:cNvSpPr txBox="1"/>
          <p:nvPr/>
        </p:nvSpPr>
        <p:spPr>
          <a:xfrm>
            <a:off x="395536" y="254469"/>
            <a:ext cx="6912768" cy="369332"/>
          </a:xfrm>
          <a:prstGeom prst="rect">
            <a:avLst/>
          </a:prstGeom>
          <a:noFill/>
        </p:spPr>
        <p:txBody>
          <a:bodyPr wrap="square" rtlCol="0">
            <a:spAutoFit/>
          </a:bodyPr>
          <a:lstStyle/>
          <a:p>
            <a:pPr marL="469800" indent="-317520">
              <a:lnSpc>
                <a:spcPct val="100000"/>
              </a:lnSpc>
              <a:spcBef>
                <a:spcPts val="91"/>
              </a:spcBef>
              <a:buClr>
                <a:srgbClr val="000000"/>
              </a:buClr>
              <a:buFont typeface="Microsoft Sans Serif"/>
              <a:buChar char="●"/>
            </a:pPr>
            <a:r>
              <a:rPr lang="en-IN" b="1" spc="-7" dirty="0">
                <a:solidFill>
                  <a:srgbClr val="000000"/>
                </a:solidFill>
              </a:rPr>
              <a:t>SEO</a:t>
            </a:r>
            <a:r>
              <a:rPr lang="en-IN" b="1" spc="7" dirty="0">
                <a:solidFill>
                  <a:srgbClr val="000000"/>
                </a:solidFill>
              </a:rPr>
              <a:t> </a:t>
            </a:r>
            <a:r>
              <a:rPr lang="en-IN" b="1" spc="-21" dirty="0">
                <a:solidFill>
                  <a:srgbClr val="000000"/>
                </a:solidFill>
              </a:rPr>
              <a:t>Audit:</a:t>
            </a:r>
            <a:r>
              <a:rPr lang="en-IN" b="1" spc="35" dirty="0">
                <a:solidFill>
                  <a:srgbClr val="000000"/>
                </a:solidFill>
              </a:rPr>
              <a:t> </a:t>
            </a:r>
            <a:r>
              <a:rPr lang="en-IN" sz="1400" spc="-12" dirty="0">
                <a:solidFill>
                  <a:srgbClr val="000000"/>
                </a:solidFill>
                <a:latin typeface="Microsoft Sans Serif"/>
              </a:rPr>
              <a:t>Do</a:t>
            </a:r>
            <a:r>
              <a:rPr lang="en-IN" sz="1400" spc="29" dirty="0">
                <a:solidFill>
                  <a:srgbClr val="000000"/>
                </a:solidFill>
                <a:latin typeface="Microsoft Sans Serif"/>
              </a:rPr>
              <a:t> </a:t>
            </a:r>
            <a:r>
              <a:rPr lang="en-IN" sz="1400" spc="-12" dirty="0">
                <a:solidFill>
                  <a:srgbClr val="000000"/>
                </a:solidFill>
                <a:latin typeface="Microsoft Sans Serif"/>
              </a:rPr>
              <a:t>an</a:t>
            </a:r>
            <a:r>
              <a:rPr lang="en-IN" sz="1400" spc="21" dirty="0">
                <a:solidFill>
                  <a:srgbClr val="000000"/>
                </a:solidFill>
                <a:latin typeface="Microsoft Sans Serif"/>
              </a:rPr>
              <a:t> </a:t>
            </a:r>
            <a:r>
              <a:rPr lang="en-IN" sz="1400" spc="-7" dirty="0">
                <a:solidFill>
                  <a:srgbClr val="000000"/>
                </a:solidFill>
                <a:latin typeface="Microsoft Sans Serif"/>
              </a:rPr>
              <a:t>SEO</a:t>
            </a:r>
            <a:r>
              <a:rPr lang="en-IN" sz="1400" spc="7" dirty="0">
                <a:solidFill>
                  <a:srgbClr val="000000"/>
                </a:solidFill>
                <a:latin typeface="Microsoft Sans Serif"/>
              </a:rPr>
              <a:t> </a:t>
            </a:r>
            <a:r>
              <a:rPr lang="en-IN" sz="1400" spc="-15" dirty="0">
                <a:solidFill>
                  <a:srgbClr val="000000"/>
                </a:solidFill>
                <a:latin typeface="Microsoft Sans Serif"/>
              </a:rPr>
              <a:t>audit</a:t>
            </a:r>
            <a:r>
              <a:rPr lang="en-IN" sz="1400" spc="49" dirty="0">
                <a:solidFill>
                  <a:srgbClr val="000000"/>
                </a:solidFill>
                <a:latin typeface="Microsoft Sans Serif"/>
              </a:rPr>
              <a:t> </a:t>
            </a:r>
            <a:r>
              <a:rPr lang="en-IN" sz="1400" spc="-12" dirty="0">
                <a:solidFill>
                  <a:srgbClr val="000000"/>
                </a:solidFill>
                <a:latin typeface="Microsoft Sans Serif"/>
              </a:rPr>
              <a:t>of</a:t>
            </a:r>
            <a:r>
              <a:rPr lang="en-IN" sz="1400" spc="7" dirty="0">
                <a:solidFill>
                  <a:srgbClr val="000000"/>
                </a:solidFill>
                <a:latin typeface="Microsoft Sans Serif"/>
              </a:rPr>
              <a:t> </a:t>
            </a:r>
            <a:r>
              <a:rPr lang="en-IN" sz="1400" spc="-12" dirty="0">
                <a:solidFill>
                  <a:srgbClr val="000000"/>
                </a:solidFill>
                <a:latin typeface="Microsoft Sans Serif"/>
              </a:rPr>
              <a:t>the</a:t>
            </a:r>
            <a:r>
              <a:rPr lang="en-IN" sz="1400" spc="21" dirty="0">
                <a:solidFill>
                  <a:srgbClr val="000000"/>
                </a:solidFill>
                <a:latin typeface="Microsoft Sans Serif"/>
              </a:rPr>
              <a:t> </a:t>
            </a:r>
            <a:r>
              <a:rPr lang="en-IN" sz="1400" spc="-15" dirty="0">
                <a:solidFill>
                  <a:srgbClr val="000000"/>
                </a:solidFill>
                <a:latin typeface="Microsoft Sans Serif"/>
              </a:rPr>
              <a:t>brands</a:t>
            </a:r>
            <a:r>
              <a:rPr lang="en-IN" sz="1400" spc="55" dirty="0">
                <a:solidFill>
                  <a:srgbClr val="000000"/>
                </a:solidFill>
                <a:latin typeface="Microsoft Sans Serif"/>
              </a:rPr>
              <a:t> </a:t>
            </a:r>
            <a:r>
              <a:rPr lang="en-IN" sz="1400" spc="-15" dirty="0">
                <a:solidFill>
                  <a:srgbClr val="000000"/>
                </a:solidFill>
                <a:latin typeface="Microsoft Sans Serif"/>
              </a:rPr>
              <a:t>website</a:t>
            </a:r>
            <a:endParaRPr lang="en-IN" spc="-1" dirty="0"/>
          </a:p>
        </p:txBody>
      </p:sp>
    </p:spTree>
    <p:extLst>
      <p:ext uri="{BB962C8B-B14F-4D97-AF65-F5344CB8AC3E}">
        <p14:creationId xmlns:p14="http://schemas.microsoft.com/office/powerpoint/2010/main" val="401945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379"/>
            <a:ext cx="9144000" cy="4289092"/>
          </a:xfrm>
          <a:prstGeom prst="rect">
            <a:avLst/>
          </a:prstGeom>
        </p:spPr>
      </p:pic>
    </p:spTree>
    <p:extLst>
      <p:ext uri="{BB962C8B-B14F-4D97-AF65-F5344CB8AC3E}">
        <p14:creationId xmlns:p14="http://schemas.microsoft.com/office/powerpoint/2010/main" val="1298404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177" y="270669"/>
            <a:ext cx="8424936" cy="369332"/>
          </a:xfrm>
          <a:prstGeom prst="rect">
            <a:avLst/>
          </a:prstGeom>
          <a:noFill/>
        </p:spPr>
        <p:txBody>
          <a:bodyPr wrap="square" rtlCol="0">
            <a:spAutoFit/>
          </a:bodyPr>
          <a:lstStyle/>
          <a:p>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299968621"/>
              </p:ext>
            </p:extLst>
          </p:nvPr>
        </p:nvGraphicFramePr>
        <p:xfrm>
          <a:off x="251520" y="126653"/>
          <a:ext cx="6624735" cy="1182772"/>
        </p:xfrm>
        <a:graphic>
          <a:graphicData uri="http://schemas.openxmlformats.org/drawingml/2006/table">
            <a:tbl>
              <a:tblPr/>
              <a:tblGrid>
                <a:gridCol w="2231787">
                  <a:extLst>
                    <a:ext uri="{9D8B030D-6E8A-4147-A177-3AD203B41FA5}">
                      <a16:colId xmlns:a16="http://schemas.microsoft.com/office/drawing/2014/main" val="20000"/>
                    </a:ext>
                  </a:extLst>
                </a:gridCol>
                <a:gridCol w="2980425">
                  <a:extLst>
                    <a:ext uri="{9D8B030D-6E8A-4147-A177-3AD203B41FA5}">
                      <a16:colId xmlns:a16="http://schemas.microsoft.com/office/drawing/2014/main" val="20001"/>
                    </a:ext>
                  </a:extLst>
                </a:gridCol>
                <a:gridCol w="1412523">
                  <a:extLst>
                    <a:ext uri="{9D8B030D-6E8A-4147-A177-3AD203B41FA5}">
                      <a16:colId xmlns:a16="http://schemas.microsoft.com/office/drawing/2014/main" val="20002"/>
                    </a:ext>
                  </a:extLst>
                </a:gridCol>
              </a:tblGrid>
              <a:tr h="378026">
                <a:tc>
                  <a:txBody>
                    <a:bodyPr/>
                    <a:lstStyle/>
                    <a:p>
                      <a:pPr rtl="0" fontAlgn="b"/>
                      <a:r>
                        <a:rPr lang="en-IN" sz="1200" b="1" dirty="0">
                          <a:effectLst/>
                        </a:rPr>
                        <a:t>Keyword</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IN" sz="1200" b="1">
                          <a:effectLst/>
                        </a:rPr>
                        <a:t>Avg. monthly searches</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IN" sz="1200" b="1">
                          <a:effectLst/>
                        </a:rPr>
                        <a:t>Competition</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8026">
                <a:tc>
                  <a:txBody>
                    <a:bodyPr/>
                    <a:lstStyle/>
                    <a:p>
                      <a:pPr rtl="0" fontAlgn="b"/>
                      <a:r>
                        <a:rPr lang="en-IN" sz="1200" dirty="0">
                          <a:effectLst/>
                        </a:rPr>
                        <a:t>home loan interest rate</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IN" sz="1200" dirty="0">
                          <a:effectLst/>
                        </a:rPr>
                        <a:t>500000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IN" sz="1200">
                          <a:effectLst/>
                        </a:rPr>
                        <a:t>Low</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98961">
                <a:tc>
                  <a:txBody>
                    <a:bodyPr/>
                    <a:lstStyle/>
                    <a:p>
                      <a:pPr rtl="0" fontAlgn="b"/>
                      <a:r>
                        <a:rPr lang="en-IN" sz="1200">
                          <a:effectLst/>
                        </a:rPr>
                        <a:t>mudra loan</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IN" sz="1200" dirty="0">
                          <a:effectLst/>
                        </a:rPr>
                        <a:t>500000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IN" sz="1200">
                          <a:effectLst/>
                        </a:rPr>
                        <a:t>Low</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98961">
                <a:tc>
                  <a:txBody>
                    <a:bodyPr/>
                    <a:lstStyle/>
                    <a:p>
                      <a:pPr rtl="0" fontAlgn="b"/>
                      <a:r>
                        <a:rPr lang="en-IN" sz="1200">
                          <a:effectLst/>
                        </a:rPr>
                        <a:t>student loans</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IN" sz="1200" dirty="0">
                          <a:effectLst/>
                        </a:rPr>
                        <a:t>500000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IN" sz="1200" dirty="0">
                          <a:effectLst/>
                        </a:rPr>
                        <a:t>Low</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11203817"/>
              </p:ext>
            </p:extLst>
          </p:nvPr>
        </p:nvGraphicFramePr>
        <p:xfrm>
          <a:off x="251520" y="1350789"/>
          <a:ext cx="6561079" cy="478367"/>
        </p:xfrm>
        <a:graphic>
          <a:graphicData uri="http://schemas.openxmlformats.org/drawingml/2006/table">
            <a:tbl>
              <a:tblPr/>
              <a:tblGrid>
                <a:gridCol w="4142892">
                  <a:extLst>
                    <a:ext uri="{9D8B030D-6E8A-4147-A177-3AD203B41FA5}">
                      <a16:colId xmlns:a16="http://schemas.microsoft.com/office/drawing/2014/main" val="20000"/>
                    </a:ext>
                  </a:extLst>
                </a:gridCol>
                <a:gridCol w="107999">
                  <a:extLst>
                    <a:ext uri="{9D8B030D-6E8A-4147-A177-3AD203B41FA5}">
                      <a16:colId xmlns:a16="http://schemas.microsoft.com/office/drawing/2014/main" val="20001"/>
                    </a:ext>
                  </a:extLst>
                </a:gridCol>
                <a:gridCol w="1155094">
                  <a:extLst>
                    <a:ext uri="{9D8B030D-6E8A-4147-A177-3AD203B41FA5}">
                      <a16:colId xmlns:a16="http://schemas.microsoft.com/office/drawing/2014/main" val="20002"/>
                    </a:ext>
                  </a:extLst>
                </a:gridCol>
                <a:gridCol w="1155094">
                  <a:extLst>
                    <a:ext uri="{9D8B030D-6E8A-4147-A177-3AD203B41FA5}">
                      <a16:colId xmlns:a16="http://schemas.microsoft.com/office/drawing/2014/main" val="20003"/>
                    </a:ext>
                  </a:extLst>
                </a:gridCol>
              </a:tblGrid>
              <a:tr h="151801">
                <a:tc>
                  <a:txBody>
                    <a:bodyPr/>
                    <a:lstStyle/>
                    <a:p>
                      <a:pPr rtl="0" fontAlgn="b"/>
                      <a:r>
                        <a:rPr lang="en-IN" sz="1100" b="1" dirty="0">
                          <a:effectLst/>
                        </a:rPr>
                        <a:t>Meta Tittle</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a:effectLst/>
                      </a:endParaRP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a:effectLst/>
                      </a:endParaRP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a:effectLst/>
                      </a:endParaRP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0247">
                <a:tc>
                  <a:txBody>
                    <a:bodyPr/>
                    <a:lstStyle/>
                    <a:p>
                      <a:pPr rtl="0" fontAlgn="b"/>
                      <a:r>
                        <a:rPr lang="en-US" sz="1100" dirty="0">
                          <a:effectLst/>
                        </a:rPr>
                        <a:t>Find the best loans like Home </a:t>
                      </a:r>
                      <a:r>
                        <a:rPr lang="en-US" sz="1100" dirty="0" err="1">
                          <a:effectLst/>
                        </a:rPr>
                        <a:t>loan,Mudra</a:t>
                      </a:r>
                      <a:r>
                        <a:rPr lang="en-US" sz="1100" dirty="0">
                          <a:effectLst/>
                        </a:rPr>
                        <a:t> </a:t>
                      </a:r>
                      <a:r>
                        <a:rPr lang="en-US" sz="1100" dirty="0" err="1">
                          <a:effectLst/>
                        </a:rPr>
                        <a:t>Loan,Student</a:t>
                      </a:r>
                      <a:r>
                        <a:rPr lang="en-US" sz="1100" dirty="0">
                          <a:effectLst/>
                        </a:rPr>
                        <a:t> loan</a:t>
                      </a:r>
                    </a:p>
                  </a:txBody>
                  <a:tcPr marL="0" marR="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dirty="0">
                        <a:effectLst/>
                      </a:endParaRP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dirty="0">
                        <a:effectLst/>
                      </a:endParaRP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100" dirty="0">
                          <a:effectLst/>
                        </a:rPr>
                        <a:t>58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719771668"/>
              </p:ext>
            </p:extLst>
          </p:nvPr>
        </p:nvGraphicFramePr>
        <p:xfrm>
          <a:off x="251520" y="1926853"/>
          <a:ext cx="6561079" cy="701417"/>
        </p:xfrm>
        <a:graphic>
          <a:graphicData uri="http://schemas.openxmlformats.org/drawingml/2006/table">
            <a:tbl>
              <a:tblPr/>
              <a:tblGrid>
                <a:gridCol w="4184815">
                  <a:extLst>
                    <a:ext uri="{9D8B030D-6E8A-4147-A177-3AD203B41FA5}">
                      <a16:colId xmlns:a16="http://schemas.microsoft.com/office/drawing/2014/main" val="20000"/>
                    </a:ext>
                  </a:extLst>
                </a:gridCol>
                <a:gridCol w="70086">
                  <a:extLst>
                    <a:ext uri="{9D8B030D-6E8A-4147-A177-3AD203B41FA5}">
                      <a16:colId xmlns:a16="http://schemas.microsoft.com/office/drawing/2014/main" val="20001"/>
                    </a:ext>
                  </a:extLst>
                </a:gridCol>
                <a:gridCol w="1153089">
                  <a:extLst>
                    <a:ext uri="{9D8B030D-6E8A-4147-A177-3AD203B41FA5}">
                      <a16:colId xmlns:a16="http://schemas.microsoft.com/office/drawing/2014/main" val="20002"/>
                    </a:ext>
                  </a:extLst>
                </a:gridCol>
                <a:gridCol w="1153089">
                  <a:extLst>
                    <a:ext uri="{9D8B030D-6E8A-4147-A177-3AD203B41FA5}">
                      <a16:colId xmlns:a16="http://schemas.microsoft.com/office/drawing/2014/main" val="20003"/>
                    </a:ext>
                  </a:extLst>
                </a:gridCol>
              </a:tblGrid>
              <a:tr h="141441">
                <a:tc>
                  <a:txBody>
                    <a:bodyPr/>
                    <a:lstStyle/>
                    <a:p>
                      <a:pPr rtl="0" fontAlgn="b"/>
                      <a:r>
                        <a:rPr lang="en-IN" sz="1100" b="1" dirty="0">
                          <a:effectLst/>
                        </a:rPr>
                        <a:t>Meta Description</a:t>
                      </a:r>
                    </a:p>
                  </a:txBody>
                  <a:tcPr marL="20360" marR="20360" marT="13573" marB="1357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a:effectLst/>
                      </a:endParaRPr>
                    </a:p>
                  </a:txBody>
                  <a:tcPr marL="20360" marR="20360" marT="13573" marB="1357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a:effectLst/>
                      </a:endParaRPr>
                    </a:p>
                  </a:txBody>
                  <a:tcPr marL="20360" marR="20360" marT="13573" marB="1357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a:effectLst/>
                      </a:endParaRPr>
                    </a:p>
                  </a:txBody>
                  <a:tcPr marL="20360" marR="20360" marT="13573" marB="1357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6631">
                <a:tc>
                  <a:txBody>
                    <a:bodyPr/>
                    <a:lstStyle/>
                    <a:p>
                      <a:pPr rtl="0" fontAlgn="b"/>
                      <a:r>
                        <a:rPr lang="en-US" sz="1100" dirty="0">
                          <a:effectLst/>
                        </a:rPr>
                        <a:t>Apply </a:t>
                      </a:r>
                      <a:r>
                        <a:rPr lang="en-US" sz="1100" dirty="0" err="1">
                          <a:effectLst/>
                        </a:rPr>
                        <a:t>feautured</a:t>
                      </a:r>
                      <a:r>
                        <a:rPr lang="en-US" sz="1100" dirty="0">
                          <a:effectLst/>
                        </a:rPr>
                        <a:t> Loans like Home loan, Mudra Loan, Student Loan from HDFC</a:t>
                      </a:r>
                    </a:p>
                  </a:txBody>
                  <a:tcPr marL="0" marR="0" marT="13573" marB="1357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dirty="0">
                        <a:effectLst/>
                      </a:endParaRPr>
                    </a:p>
                  </a:txBody>
                  <a:tcPr marL="20360" marR="20360" marT="13573" marB="1357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IN" sz="1100" dirty="0">
                        <a:effectLst/>
                      </a:endParaRPr>
                    </a:p>
                  </a:txBody>
                  <a:tcPr marL="20360" marR="20360" marT="13573" marB="1357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100" dirty="0">
                          <a:effectLst/>
                        </a:rPr>
                        <a:t>72</a:t>
                      </a:r>
                    </a:p>
                  </a:txBody>
                  <a:tcPr marL="20360" marR="20360" marT="13573" marB="1357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12553907"/>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6A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6A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689</TotalTime>
  <Words>2776</Words>
  <Application>Microsoft Office PowerPoint</Application>
  <PresentationFormat>Custom</PresentationFormat>
  <Paragraphs>241</Paragraphs>
  <Slides>32</Slides>
  <Notes>1</Notes>
  <HiddenSlides>0</HiddenSlides>
  <MMClips>2</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32</vt:i4>
      </vt:variant>
    </vt:vector>
  </HeadingPairs>
  <TitlesOfParts>
    <vt:vector size="45" baseType="lpstr">
      <vt:lpstr>Arial</vt:lpstr>
      <vt:lpstr>Arial Black</vt:lpstr>
      <vt:lpstr>Calibri</vt:lpstr>
      <vt:lpstr>Microsoft Sans Serif</vt:lpstr>
      <vt:lpstr>Miriam CLM</vt:lpstr>
      <vt:lpstr>Miriam Libre</vt:lpstr>
      <vt:lpstr>Segoe UI</vt:lpstr>
      <vt:lpstr>Symbol</vt:lpstr>
      <vt:lpstr>Times New Roman</vt:lpstr>
      <vt:lpstr>Wingdings</vt:lpstr>
      <vt:lpstr>Office Theme</vt:lpstr>
      <vt:lpstr>Office Theme</vt:lpstr>
      <vt:lpstr>Clarity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content ideas and devising effective marketing strategies is a dynamic process that involves continuous learning and adaptation. Throughout this journey, several challenges and valuable lessons can be encountered. 1.Understanding the Audience: One of the primary challenges is comprehending the target audience's preferences, needs, and pain points. 2. Generating Unique Ideas: Coming up with fresh and innovative content ideas can be difficult, especially in saturated markets.  3. Consistency and Quality: Maintaining a consistent flow of high-quality content can be demanding. Setting up an editorial calendar and adhering to a content creation schedule helps in maintaining quality and meeting deadlines. 4. Content Promotion: Even the best content may not gain traction without proper promotion. Crafting effective marketing strategies to reach the target audience across various channels is crucial for success. 5. Collaboration: Collaborating with influencers or other brands can amplify the reach of content and strengthen marketing efforts. The content ideas and marketing strategies process is an iterative and learning-oriented journey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kumar</dc:creator>
  <cp:lastModifiedBy>bharath sai</cp:lastModifiedBy>
  <cp:revision>45</cp:revision>
  <dcterms:created xsi:type="dcterms:W3CDTF">2023-07-26T10:13:51Z</dcterms:created>
  <dcterms:modified xsi:type="dcterms:W3CDTF">2023-08-03T06:39:33Z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reated">
    <vt:filetime>2023-07-18T00:00:00Z</vt:filetime>
  </property>
  <property fmtid="{D5CDD505-2E9C-101B-9397-08002B2CF9AE}" pid="4" name="Creator">
    <vt:lpwstr>Microsoft® PowerPoint® 2016</vt:lpwstr>
  </property>
  <property fmtid="{D5CDD505-2E9C-101B-9397-08002B2CF9AE}" pid="5" name="HiddenSlides">
    <vt:i4>0</vt:i4>
  </property>
  <property fmtid="{D5CDD505-2E9C-101B-9397-08002B2CF9AE}" pid="6" name="HyperlinksChanged">
    <vt:bool>false</vt:bool>
  </property>
  <property fmtid="{D5CDD505-2E9C-101B-9397-08002B2CF9AE}" pid="7" name="LastSaved">
    <vt:filetime>2023-07-26T00:00:00Z</vt:filetime>
  </property>
  <property fmtid="{D5CDD505-2E9C-101B-9397-08002B2CF9AE}" pid="8" name="LinksUpToDate">
    <vt:bool>false</vt:bool>
  </property>
  <property fmtid="{D5CDD505-2E9C-101B-9397-08002B2CF9AE}" pid="9" name="MMClips">
    <vt:i4>0</vt:i4>
  </property>
  <property fmtid="{D5CDD505-2E9C-101B-9397-08002B2CF9AE}" pid="10" name="Notes">
    <vt:i4>0</vt:i4>
  </property>
  <property fmtid="{D5CDD505-2E9C-101B-9397-08002B2CF9AE}" pid="11" name="PresentationFormat">
    <vt:lpwstr>Custom</vt:lpwstr>
  </property>
  <property fmtid="{D5CDD505-2E9C-101B-9397-08002B2CF9AE}" pid="12" name="ScaleCrop">
    <vt:bool>false</vt:bool>
  </property>
  <property fmtid="{D5CDD505-2E9C-101B-9397-08002B2CF9AE}" pid="13" name="ShareDoc">
    <vt:bool>false</vt:bool>
  </property>
  <property fmtid="{D5CDD505-2E9C-101B-9397-08002B2CF9AE}" pid="14" name="Slides">
    <vt:i4>18</vt:i4>
  </property>
</Properties>
</file>